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6" r:id="rId8"/>
    <p:sldId id="262" r:id="rId9"/>
    <p:sldId id="263" r:id="rId10"/>
    <p:sldId id="267" r:id="rId11"/>
    <p:sldId id="265"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0" autoAdjust="0"/>
    <p:restoredTop sz="94660"/>
  </p:normalViewPr>
  <p:slideViewPr>
    <p:cSldViewPr snapToGrid="0">
      <p:cViewPr varScale="1">
        <p:scale>
          <a:sx n="77" d="100"/>
          <a:sy n="77" d="100"/>
        </p:scale>
        <p:origin x="7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099538-0AE0-4D9C-971A-33A803318DD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89297D5B-5807-4937-9607-8EC2024711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6ABDBDE-A4FC-41ED-8849-13310377AC9F}"/>
              </a:ext>
            </a:extLst>
          </p:cNvPr>
          <p:cNvSpPr>
            <a:spLocks noGrp="1"/>
          </p:cNvSpPr>
          <p:nvPr>
            <p:ph type="dt" sz="half" idx="10"/>
          </p:nvPr>
        </p:nvSpPr>
        <p:spPr/>
        <p:txBody>
          <a:bodyPr/>
          <a:lstStyle/>
          <a:p>
            <a:fld id="{4107FC81-111B-4BA5-BE30-46B086205F8B}" type="datetimeFigureOut">
              <a:rPr lang="nl-NL" smtClean="0"/>
              <a:t>3-10-2020</a:t>
            </a:fld>
            <a:endParaRPr lang="nl-NL"/>
          </a:p>
        </p:txBody>
      </p:sp>
      <p:sp>
        <p:nvSpPr>
          <p:cNvPr id="5" name="Tijdelijke aanduiding voor voettekst 4">
            <a:extLst>
              <a:ext uri="{FF2B5EF4-FFF2-40B4-BE49-F238E27FC236}">
                <a16:creationId xmlns:a16="http://schemas.microsoft.com/office/drawing/2014/main" id="{1CD4AC3B-2D60-4AD8-8837-241FD976C4F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7996E03-F594-4D23-BA48-803A5EF1A1C6}"/>
              </a:ext>
            </a:extLst>
          </p:cNvPr>
          <p:cNvSpPr>
            <a:spLocks noGrp="1"/>
          </p:cNvSpPr>
          <p:nvPr>
            <p:ph type="sldNum" sz="quarter" idx="12"/>
          </p:nvPr>
        </p:nvSpPr>
        <p:spPr/>
        <p:txBody>
          <a:bodyPr/>
          <a:lstStyle/>
          <a:p>
            <a:fld id="{F1FBF380-6BBD-4FD5-A3D2-76CD99AEF414}" type="slidenum">
              <a:rPr lang="nl-NL" smtClean="0"/>
              <a:t>‹nr.›</a:t>
            </a:fld>
            <a:endParaRPr lang="nl-NL"/>
          </a:p>
        </p:txBody>
      </p:sp>
    </p:spTree>
    <p:extLst>
      <p:ext uri="{BB962C8B-B14F-4D97-AF65-F5344CB8AC3E}">
        <p14:creationId xmlns:p14="http://schemas.microsoft.com/office/powerpoint/2010/main" val="1704313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9A911A-378E-44A2-93ED-8EA87049BA52}"/>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79FBE9D4-A5F4-4E1B-A0D3-306FAEB31624}"/>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FE98ADD-EF30-4B2D-B54A-B831C3D45504}"/>
              </a:ext>
            </a:extLst>
          </p:cNvPr>
          <p:cNvSpPr>
            <a:spLocks noGrp="1"/>
          </p:cNvSpPr>
          <p:nvPr>
            <p:ph type="dt" sz="half" idx="10"/>
          </p:nvPr>
        </p:nvSpPr>
        <p:spPr/>
        <p:txBody>
          <a:bodyPr/>
          <a:lstStyle/>
          <a:p>
            <a:fld id="{4107FC81-111B-4BA5-BE30-46B086205F8B}" type="datetimeFigureOut">
              <a:rPr lang="nl-NL" smtClean="0"/>
              <a:t>3-10-2020</a:t>
            </a:fld>
            <a:endParaRPr lang="nl-NL"/>
          </a:p>
        </p:txBody>
      </p:sp>
      <p:sp>
        <p:nvSpPr>
          <p:cNvPr id="5" name="Tijdelijke aanduiding voor voettekst 4">
            <a:extLst>
              <a:ext uri="{FF2B5EF4-FFF2-40B4-BE49-F238E27FC236}">
                <a16:creationId xmlns:a16="http://schemas.microsoft.com/office/drawing/2014/main" id="{251B294D-F3F0-4A47-BF95-1AC66F7F235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0318718-01DB-4AC6-B0B9-3A9C2E1B9343}"/>
              </a:ext>
            </a:extLst>
          </p:cNvPr>
          <p:cNvSpPr>
            <a:spLocks noGrp="1"/>
          </p:cNvSpPr>
          <p:nvPr>
            <p:ph type="sldNum" sz="quarter" idx="12"/>
          </p:nvPr>
        </p:nvSpPr>
        <p:spPr/>
        <p:txBody>
          <a:bodyPr/>
          <a:lstStyle/>
          <a:p>
            <a:fld id="{F1FBF380-6BBD-4FD5-A3D2-76CD99AEF414}" type="slidenum">
              <a:rPr lang="nl-NL" smtClean="0"/>
              <a:t>‹nr.›</a:t>
            </a:fld>
            <a:endParaRPr lang="nl-NL"/>
          </a:p>
        </p:txBody>
      </p:sp>
    </p:spTree>
    <p:extLst>
      <p:ext uri="{BB962C8B-B14F-4D97-AF65-F5344CB8AC3E}">
        <p14:creationId xmlns:p14="http://schemas.microsoft.com/office/powerpoint/2010/main" val="1297053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A5532C1-43F7-40B8-8A40-7DA3FB49D4AB}"/>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0D994D39-65C6-4625-A3B1-207B26B1D75F}"/>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038527B-AF02-434E-8730-B6CD8A239F8B}"/>
              </a:ext>
            </a:extLst>
          </p:cNvPr>
          <p:cNvSpPr>
            <a:spLocks noGrp="1"/>
          </p:cNvSpPr>
          <p:nvPr>
            <p:ph type="dt" sz="half" idx="10"/>
          </p:nvPr>
        </p:nvSpPr>
        <p:spPr/>
        <p:txBody>
          <a:bodyPr/>
          <a:lstStyle/>
          <a:p>
            <a:fld id="{4107FC81-111B-4BA5-BE30-46B086205F8B}" type="datetimeFigureOut">
              <a:rPr lang="nl-NL" smtClean="0"/>
              <a:t>3-10-2020</a:t>
            </a:fld>
            <a:endParaRPr lang="nl-NL"/>
          </a:p>
        </p:txBody>
      </p:sp>
      <p:sp>
        <p:nvSpPr>
          <p:cNvPr id="5" name="Tijdelijke aanduiding voor voettekst 4">
            <a:extLst>
              <a:ext uri="{FF2B5EF4-FFF2-40B4-BE49-F238E27FC236}">
                <a16:creationId xmlns:a16="http://schemas.microsoft.com/office/drawing/2014/main" id="{C53D89DF-B9ED-46DD-8509-C16AF9EB89C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526C363-B672-4CC8-8E12-DF193175024C}"/>
              </a:ext>
            </a:extLst>
          </p:cNvPr>
          <p:cNvSpPr>
            <a:spLocks noGrp="1"/>
          </p:cNvSpPr>
          <p:nvPr>
            <p:ph type="sldNum" sz="quarter" idx="12"/>
          </p:nvPr>
        </p:nvSpPr>
        <p:spPr/>
        <p:txBody>
          <a:bodyPr/>
          <a:lstStyle/>
          <a:p>
            <a:fld id="{F1FBF380-6BBD-4FD5-A3D2-76CD99AEF414}" type="slidenum">
              <a:rPr lang="nl-NL" smtClean="0"/>
              <a:t>‹nr.›</a:t>
            </a:fld>
            <a:endParaRPr lang="nl-NL"/>
          </a:p>
        </p:txBody>
      </p:sp>
    </p:spTree>
    <p:extLst>
      <p:ext uri="{BB962C8B-B14F-4D97-AF65-F5344CB8AC3E}">
        <p14:creationId xmlns:p14="http://schemas.microsoft.com/office/powerpoint/2010/main" val="698823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EC03DE-7289-4175-803A-773CA3155E1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32EB773-DD62-4074-85F8-1835D1BD0A8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30A9CAA-BCA6-48A6-8C5B-877DBBD316F4}"/>
              </a:ext>
            </a:extLst>
          </p:cNvPr>
          <p:cNvSpPr>
            <a:spLocks noGrp="1"/>
          </p:cNvSpPr>
          <p:nvPr>
            <p:ph type="dt" sz="half" idx="10"/>
          </p:nvPr>
        </p:nvSpPr>
        <p:spPr/>
        <p:txBody>
          <a:bodyPr/>
          <a:lstStyle/>
          <a:p>
            <a:fld id="{4107FC81-111B-4BA5-BE30-46B086205F8B}" type="datetimeFigureOut">
              <a:rPr lang="nl-NL" smtClean="0"/>
              <a:t>3-10-2020</a:t>
            </a:fld>
            <a:endParaRPr lang="nl-NL"/>
          </a:p>
        </p:txBody>
      </p:sp>
      <p:sp>
        <p:nvSpPr>
          <p:cNvPr id="5" name="Tijdelijke aanduiding voor voettekst 4">
            <a:extLst>
              <a:ext uri="{FF2B5EF4-FFF2-40B4-BE49-F238E27FC236}">
                <a16:creationId xmlns:a16="http://schemas.microsoft.com/office/drawing/2014/main" id="{B0A53A26-79C5-4422-91FD-1E44551672F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5E927A-B65F-4CEC-BA25-8E33A80FF9E7}"/>
              </a:ext>
            </a:extLst>
          </p:cNvPr>
          <p:cNvSpPr>
            <a:spLocks noGrp="1"/>
          </p:cNvSpPr>
          <p:nvPr>
            <p:ph type="sldNum" sz="quarter" idx="12"/>
          </p:nvPr>
        </p:nvSpPr>
        <p:spPr/>
        <p:txBody>
          <a:bodyPr/>
          <a:lstStyle/>
          <a:p>
            <a:fld id="{F1FBF380-6BBD-4FD5-A3D2-76CD99AEF414}" type="slidenum">
              <a:rPr lang="nl-NL" smtClean="0"/>
              <a:t>‹nr.›</a:t>
            </a:fld>
            <a:endParaRPr lang="nl-NL"/>
          </a:p>
        </p:txBody>
      </p:sp>
    </p:spTree>
    <p:extLst>
      <p:ext uri="{BB962C8B-B14F-4D97-AF65-F5344CB8AC3E}">
        <p14:creationId xmlns:p14="http://schemas.microsoft.com/office/powerpoint/2010/main" val="242871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1FB7D-E895-4046-8739-70F5EDA1A9A9}"/>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7FFD22C1-A401-4C6C-96BF-3836C84B24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C193F3B9-A15C-40B1-B951-99240BBB61D1}"/>
              </a:ext>
            </a:extLst>
          </p:cNvPr>
          <p:cNvSpPr>
            <a:spLocks noGrp="1"/>
          </p:cNvSpPr>
          <p:nvPr>
            <p:ph type="dt" sz="half" idx="10"/>
          </p:nvPr>
        </p:nvSpPr>
        <p:spPr/>
        <p:txBody>
          <a:bodyPr/>
          <a:lstStyle/>
          <a:p>
            <a:fld id="{4107FC81-111B-4BA5-BE30-46B086205F8B}" type="datetimeFigureOut">
              <a:rPr lang="nl-NL" smtClean="0"/>
              <a:t>3-10-2020</a:t>
            </a:fld>
            <a:endParaRPr lang="nl-NL"/>
          </a:p>
        </p:txBody>
      </p:sp>
      <p:sp>
        <p:nvSpPr>
          <p:cNvPr id="5" name="Tijdelijke aanduiding voor voettekst 4">
            <a:extLst>
              <a:ext uri="{FF2B5EF4-FFF2-40B4-BE49-F238E27FC236}">
                <a16:creationId xmlns:a16="http://schemas.microsoft.com/office/drawing/2014/main" id="{1987B262-964E-4044-905D-944F5177F22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53537E3-FEF4-4A3F-915F-EF8955E157E7}"/>
              </a:ext>
            </a:extLst>
          </p:cNvPr>
          <p:cNvSpPr>
            <a:spLocks noGrp="1"/>
          </p:cNvSpPr>
          <p:nvPr>
            <p:ph type="sldNum" sz="quarter" idx="12"/>
          </p:nvPr>
        </p:nvSpPr>
        <p:spPr/>
        <p:txBody>
          <a:bodyPr/>
          <a:lstStyle/>
          <a:p>
            <a:fld id="{F1FBF380-6BBD-4FD5-A3D2-76CD99AEF414}" type="slidenum">
              <a:rPr lang="nl-NL" smtClean="0"/>
              <a:t>‹nr.›</a:t>
            </a:fld>
            <a:endParaRPr lang="nl-NL"/>
          </a:p>
        </p:txBody>
      </p:sp>
    </p:spTree>
    <p:extLst>
      <p:ext uri="{BB962C8B-B14F-4D97-AF65-F5344CB8AC3E}">
        <p14:creationId xmlns:p14="http://schemas.microsoft.com/office/powerpoint/2010/main" val="889565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69097C-791D-4704-A7B4-C9251378AF2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4001849-6172-40CB-B28E-112914BA79F4}"/>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F83F5A27-901B-4D87-8BED-A31F6064C131}"/>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FFA3B027-0B85-4B7F-A40D-710EA5B22685}"/>
              </a:ext>
            </a:extLst>
          </p:cNvPr>
          <p:cNvSpPr>
            <a:spLocks noGrp="1"/>
          </p:cNvSpPr>
          <p:nvPr>
            <p:ph type="dt" sz="half" idx="10"/>
          </p:nvPr>
        </p:nvSpPr>
        <p:spPr/>
        <p:txBody>
          <a:bodyPr/>
          <a:lstStyle/>
          <a:p>
            <a:fld id="{4107FC81-111B-4BA5-BE30-46B086205F8B}" type="datetimeFigureOut">
              <a:rPr lang="nl-NL" smtClean="0"/>
              <a:t>3-10-2020</a:t>
            </a:fld>
            <a:endParaRPr lang="nl-NL"/>
          </a:p>
        </p:txBody>
      </p:sp>
      <p:sp>
        <p:nvSpPr>
          <p:cNvPr id="6" name="Tijdelijke aanduiding voor voettekst 5">
            <a:extLst>
              <a:ext uri="{FF2B5EF4-FFF2-40B4-BE49-F238E27FC236}">
                <a16:creationId xmlns:a16="http://schemas.microsoft.com/office/drawing/2014/main" id="{D949351A-8A97-4FD5-9B2F-44FE32E4E47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BB168F9-1275-40C4-BC01-ED8C454CAA75}"/>
              </a:ext>
            </a:extLst>
          </p:cNvPr>
          <p:cNvSpPr>
            <a:spLocks noGrp="1"/>
          </p:cNvSpPr>
          <p:nvPr>
            <p:ph type="sldNum" sz="quarter" idx="12"/>
          </p:nvPr>
        </p:nvSpPr>
        <p:spPr/>
        <p:txBody>
          <a:bodyPr/>
          <a:lstStyle/>
          <a:p>
            <a:fld id="{F1FBF380-6BBD-4FD5-A3D2-76CD99AEF414}" type="slidenum">
              <a:rPr lang="nl-NL" smtClean="0"/>
              <a:t>‹nr.›</a:t>
            </a:fld>
            <a:endParaRPr lang="nl-NL"/>
          </a:p>
        </p:txBody>
      </p:sp>
    </p:spTree>
    <p:extLst>
      <p:ext uri="{BB962C8B-B14F-4D97-AF65-F5344CB8AC3E}">
        <p14:creationId xmlns:p14="http://schemas.microsoft.com/office/powerpoint/2010/main" val="3460121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D2C0C9-AAB2-478C-B360-68D41F3D18FC}"/>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CCA9175-9F09-4279-BD65-C33D5A9285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D0A5B22-1566-4D1D-992C-E70C1CDF9EEE}"/>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E69B1DA5-F538-4163-AFF0-BEFB3DDCA1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6D6018E4-8DCF-498D-A6BA-F58FDE98390E}"/>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9F3BFDC7-F0B0-425D-84D9-317C8478045B}"/>
              </a:ext>
            </a:extLst>
          </p:cNvPr>
          <p:cNvSpPr>
            <a:spLocks noGrp="1"/>
          </p:cNvSpPr>
          <p:nvPr>
            <p:ph type="dt" sz="half" idx="10"/>
          </p:nvPr>
        </p:nvSpPr>
        <p:spPr/>
        <p:txBody>
          <a:bodyPr/>
          <a:lstStyle/>
          <a:p>
            <a:fld id="{4107FC81-111B-4BA5-BE30-46B086205F8B}" type="datetimeFigureOut">
              <a:rPr lang="nl-NL" smtClean="0"/>
              <a:t>3-10-2020</a:t>
            </a:fld>
            <a:endParaRPr lang="nl-NL"/>
          </a:p>
        </p:txBody>
      </p:sp>
      <p:sp>
        <p:nvSpPr>
          <p:cNvPr id="8" name="Tijdelijke aanduiding voor voettekst 7">
            <a:extLst>
              <a:ext uri="{FF2B5EF4-FFF2-40B4-BE49-F238E27FC236}">
                <a16:creationId xmlns:a16="http://schemas.microsoft.com/office/drawing/2014/main" id="{28583E26-BE45-48FB-BD2D-E5FA6508A98F}"/>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32909FEF-1B8B-4E69-B4C5-E46DC63C1A2C}"/>
              </a:ext>
            </a:extLst>
          </p:cNvPr>
          <p:cNvSpPr>
            <a:spLocks noGrp="1"/>
          </p:cNvSpPr>
          <p:nvPr>
            <p:ph type="sldNum" sz="quarter" idx="12"/>
          </p:nvPr>
        </p:nvSpPr>
        <p:spPr/>
        <p:txBody>
          <a:bodyPr/>
          <a:lstStyle/>
          <a:p>
            <a:fld id="{F1FBF380-6BBD-4FD5-A3D2-76CD99AEF414}" type="slidenum">
              <a:rPr lang="nl-NL" smtClean="0"/>
              <a:t>‹nr.›</a:t>
            </a:fld>
            <a:endParaRPr lang="nl-NL"/>
          </a:p>
        </p:txBody>
      </p:sp>
    </p:spTree>
    <p:extLst>
      <p:ext uri="{BB962C8B-B14F-4D97-AF65-F5344CB8AC3E}">
        <p14:creationId xmlns:p14="http://schemas.microsoft.com/office/powerpoint/2010/main" val="2891057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DC9610-8322-4C8B-BFC8-D7BE18C8B39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4D690A5-745E-4604-8012-C21337053C41}"/>
              </a:ext>
            </a:extLst>
          </p:cNvPr>
          <p:cNvSpPr>
            <a:spLocks noGrp="1"/>
          </p:cNvSpPr>
          <p:nvPr>
            <p:ph type="dt" sz="half" idx="10"/>
          </p:nvPr>
        </p:nvSpPr>
        <p:spPr/>
        <p:txBody>
          <a:bodyPr/>
          <a:lstStyle/>
          <a:p>
            <a:fld id="{4107FC81-111B-4BA5-BE30-46B086205F8B}" type="datetimeFigureOut">
              <a:rPr lang="nl-NL" smtClean="0"/>
              <a:t>3-10-2020</a:t>
            </a:fld>
            <a:endParaRPr lang="nl-NL"/>
          </a:p>
        </p:txBody>
      </p:sp>
      <p:sp>
        <p:nvSpPr>
          <p:cNvPr id="4" name="Tijdelijke aanduiding voor voettekst 3">
            <a:extLst>
              <a:ext uri="{FF2B5EF4-FFF2-40B4-BE49-F238E27FC236}">
                <a16:creationId xmlns:a16="http://schemas.microsoft.com/office/drawing/2014/main" id="{83825622-DCE6-44CA-8213-4A6E73F0F3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271CD5A9-FD2A-4FB3-9575-4B99CCC9874F}"/>
              </a:ext>
            </a:extLst>
          </p:cNvPr>
          <p:cNvSpPr>
            <a:spLocks noGrp="1"/>
          </p:cNvSpPr>
          <p:nvPr>
            <p:ph type="sldNum" sz="quarter" idx="12"/>
          </p:nvPr>
        </p:nvSpPr>
        <p:spPr/>
        <p:txBody>
          <a:bodyPr/>
          <a:lstStyle/>
          <a:p>
            <a:fld id="{F1FBF380-6BBD-4FD5-A3D2-76CD99AEF414}" type="slidenum">
              <a:rPr lang="nl-NL" smtClean="0"/>
              <a:t>‹nr.›</a:t>
            </a:fld>
            <a:endParaRPr lang="nl-NL"/>
          </a:p>
        </p:txBody>
      </p:sp>
    </p:spTree>
    <p:extLst>
      <p:ext uri="{BB962C8B-B14F-4D97-AF65-F5344CB8AC3E}">
        <p14:creationId xmlns:p14="http://schemas.microsoft.com/office/powerpoint/2010/main" val="3329084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372AF51-9C78-4A61-913B-080882428363}"/>
              </a:ext>
            </a:extLst>
          </p:cNvPr>
          <p:cNvSpPr>
            <a:spLocks noGrp="1"/>
          </p:cNvSpPr>
          <p:nvPr>
            <p:ph type="dt" sz="half" idx="10"/>
          </p:nvPr>
        </p:nvSpPr>
        <p:spPr/>
        <p:txBody>
          <a:bodyPr/>
          <a:lstStyle/>
          <a:p>
            <a:fld id="{4107FC81-111B-4BA5-BE30-46B086205F8B}" type="datetimeFigureOut">
              <a:rPr lang="nl-NL" smtClean="0"/>
              <a:t>3-10-2020</a:t>
            </a:fld>
            <a:endParaRPr lang="nl-NL"/>
          </a:p>
        </p:txBody>
      </p:sp>
      <p:sp>
        <p:nvSpPr>
          <p:cNvPr id="3" name="Tijdelijke aanduiding voor voettekst 2">
            <a:extLst>
              <a:ext uri="{FF2B5EF4-FFF2-40B4-BE49-F238E27FC236}">
                <a16:creationId xmlns:a16="http://schemas.microsoft.com/office/drawing/2014/main" id="{22D16A11-C158-43B6-9FED-E8A19B28E171}"/>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0AA89EC5-B352-4163-BEDE-AACFC7B5C5E7}"/>
              </a:ext>
            </a:extLst>
          </p:cNvPr>
          <p:cNvSpPr>
            <a:spLocks noGrp="1"/>
          </p:cNvSpPr>
          <p:nvPr>
            <p:ph type="sldNum" sz="quarter" idx="12"/>
          </p:nvPr>
        </p:nvSpPr>
        <p:spPr/>
        <p:txBody>
          <a:bodyPr/>
          <a:lstStyle/>
          <a:p>
            <a:fld id="{F1FBF380-6BBD-4FD5-A3D2-76CD99AEF414}" type="slidenum">
              <a:rPr lang="nl-NL" smtClean="0"/>
              <a:t>‹nr.›</a:t>
            </a:fld>
            <a:endParaRPr lang="nl-NL"/>
          </a:p>
        </p:txBody>
      </p:sp>
    </p:spTree>
    <p:extLst>
      <p:ext uri="{BB962C8B-B14F-4D97-AF65-F5344CB8AC3E}">
        <p14:creationId xmlns:p14="http://schemas.microsoft.com/office/powerpoint/2010/main" val="3533646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2F985B-0C83-46C8-903D-3E0666F2B32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772EF6BC-C8B1-4B3C-80AB-0B44E6D725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7A28DB0A-E4F7-4D7B-98F1-D693455103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80CB8C0-BD29-48DC-B6C4-3B49C7398B1E}"/>
              </a:ext>
            </a:extLst>
          </p:cNvPr>
          <p:cNvSpPr>
            <a:spLocks noGrp="1"/>
          </p:cNvSpPr>
          <p:nvPr>
            <p:ph type="dt" sz="half" idx="10"/>
          </p:nvPr>
        </p:nvSpPr>
        <p:spPr/>
        <p:txBody>
          <a:bodyPr/>
          <a:lstStyle/>
          <a:p>
            <a:fld id="{4107FC81-111B-4BA5-BE30-46B086205F8B}" type="datetimeFigureOut">
              <a:rPr lang="nl-NL" smtClean="0"/>
              <a:t>3-10-2020</a:t>
            </a:fld>
            <a:endParaRPr lang="nl-NL"/>
          </a:p>
        </p:txBody>
      </p:sp>
      <p:sp>
        <p:nvSpPr>
          <p:cNvPr id="6" name="Tijdelijke aanduiding voor voettekst 5">
            <a:extLst>
              <a:ext uri="{FF2B5EF4-FFF2-40B4-BE49-F238E27FC236}">
                <a16:creationId xmlns:a16="http://schemas.microsoft.com/office/drawing/2014/main" id="{F35E4CBD-8920-4B92-81BB-7D054ECA64C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E41A7ED-5732-4404-A389-3DFB9727E762}"/>
              </a:ext>
            </a:extLst>
          </p:cNvPr>
          <p:cNvSpPr>
            <a:spLocks noGrp="1"/>
          </p:cNvSpPr>
          <p:nvPr>
            <p:ph type="sldNum" sz="quarter" idx="12"/>
          </p:nvPr>
        </p:nvSpPr>
        <p:spPr/>
        <p:txBody>
          <a:bodyPr/>
          <a:lstStyle/>
          <a:p>
            <a:fld id="{F1FBF380-6BBD-4FD5-A3D2-76CD99AEF414}" type="slidenum">
              <a:rPr lang="nl-NL" smtClean="0"/>
              <a:t>‹nr.›</a:t>
            </a:fld>
            <a:endParaRPr lang="nl-NL"/>
          </a:p>
        </p:txBody>
      </p:sp>
    </p:spTree>
    <p:extLst>
      <p:ext uri="{BB962C8B-B14F-4D97-AF65-F5344CB8AC3E}">
        <p14:creationId xmlns:p14="http://schemas.microsoft.com/office/powerpoint/2010/main" val="1521548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D92B71-EE44-465D-85B3-82D60E70A46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B6AD8FB-06C7-4902-B08F-CD718C6B31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A9BB58BE-09F7-4051-808A-B4E9312E93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1B9BE74-6664-4551-B97E-FB5AD19360E7}"/>
              </a:ext>
            </a:extLst>
          </p:cNvPr>
          <p:cNvSpPr>
            <a:spLocks noGrp="1"/>
          </p:cNvSpPr>
          <p:nvPr>
            <p:ph type="dt" sz="half" idx="10"/>
          </p:nvPr>
        </p:nvSpPr>
        <p:spPr/>
        <p:txBody>
          <a:bodyPr/>
          <a:lstStyle/>
          <a:p>
            <a:fld id="{4107FC81-111B-4BA5-BE30-46B086205F8B}" type="datetimeFigureOut">
              <a:rPr lang="nl-NL" smtClean="0"/>
              <a:t>3-10-2020</a:t>
            </a:fld>
            <a:endParaRPr lang="nl-NL"/>
          </a:p>
        </p:txBody>
      </p:sp>
      <p:sp>
        <p:nvSpPr>
          <p:cNvPr id="6" name="Tijdelijke aanduiding voor voettekst 5">
            <a:extLst>
              <a:ext uri="{FF2B5EF4-FFF2-40B4-BE49-F238E27FC236}">
                <a16:creationId xmlns:a16="http://schemas.microsoft.com/office/drawing/2014/main" id="{2464CC25-16CC-460D-AE5A-593505BB1DF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6C1CCCF-24F6-4D3C-A7D4-DA8C15DF0B93}"/>
              </a:ext>
            </a:extLst>
          </p:cNvPr>
          <p:cNvSpPr>
            <a:spLocks noGrp="1"/>
          </p:cNvSpPr>
          <p:nvPr>
            <p:ph type="sldNum" sz="quarter" idx="12"/>
          </p:nvPr>
        </p:nvSpPr>
        <p:spPr/>
        <p:txBody>
          <a:bodyPr/>
          <a:lstStyle/>
          <a:p>
            <a:fld id="{F1FBF380-6BBD-4FD5-A3D2-76CD99AEF414}" type="slidenum">
              <a:rPr lang="nl-NL" smtClean="0"/>
              <a:t>‹nr.›</a:t>
            </a:fld>
            <a:endParaRPr lang="nl-NL"/>
          </a:p>
        </p:txBody>
      </p:sp>
    </p:spTree>
    <p:extLst>
      <p:ext uri="{BB962C8B-B14F-4D97-AF65-F5344CB8AC3E}">
        <p14:creationId xmlns:p14="http://schemas.microsoft.com/office/powerpoint/2010/main" val="1730824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D430503-2B96-4549-B37A-493916E976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A2E5048-3520-4FB3-88AE-739DB7F3A6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46E50C3-67F8-466B-8805-0580672BCF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07FC81-111B-4BA5-BE30-46B086205F8B}" type="datetimeFigureOut">
              <a:rPr lang="nl-NL" smtClean="0"/>
              <a:t>3-10-2020</a:t>
            </a:fld>
            <a:endParaRPr lang="nl-NL"/>
          </a:p>
        </p:txBody>
      </p:sp>
      <p:sp>
        <p:nvSpPr>
          <p:cNvPr id="5" name="Tijdelijke aanduiding voor voettekst 4">
            <a:extLst>
              <a:ext uri="{FF2B5EF4-FFF2-40B4-BE49-F238E27FC236}">
                <a16:creationId xmlns:a16="http://schemas.microsoft.com/office/drawing/2014/main" id="{1F1A47CC-766D-4FAA-836C-59857A0811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7BD2E0C1-1E3A-4CAD-A066-B95F171AD7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FBF380-6BBD-4FD5-A3D2-76CD99AEF414}" type="slidenum">
              <a:rPr lang="nl-NL" smtClean="0"/>
              <a:t>‹nr.›</a:t>
            </a:fld>
            <a:endParaRPr lang="nl-NL"/>
          </a:p>
        </p:txBody>
      </p:sp>
    </p:spTree>
    <p:extLst>
      <p:ext uri="{BB962C8B-B14F-4D97-AF65-F5344CB8AC3E}">
        <p14:creationId xmlns:p14="http://schemas.microsoft.com/office/powerpoint/2010/main" val="644651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allesoverseks.be/" TargetMode="External"/><Relationship Id="rId2" Type="http://schemas.openxmlformats.org/officeDocument/2006/relationships/hyperlink" Target="https://www.allesoverseks.be/hoe-ziet-de-penis-erui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nl.wikipedia.org/wiki/Urinebuis" TargetMode="External"/><Relationship Id="rId13" Type="http://schemas.openxmlformats.org/officeDocument/2006/relationships/hyperlink" Target="https://nl.wikipedia.org/wiki/Prostaat" TargetMode="External"/><Relationship Id="rId18" Type="http://schemas.openxmlformats.org/officeDocument/2006/relationships/hyperlink" Target="https://nl.wikipedia.org/wiki/Scrotum" TargetMode="External"/><Relationship Id="rId3" Type="http://schemas.openxmlformats.org/officeDocument/2006/relationships/hyperlink" Target="https://nl.wikipedia.org/wiki/Schaambeen" TargetMode="External"/><Relationship Id="rId7" Type="http://schemas.openxmlformats.org/officeDocument/2006/relationships/hyperlink" Target="https://nl.wikipedia.org/wiki/Voorhuid" TargetMode="External"/><Relationship Id="rId12" Type="http://schemas.openxmlformats.org/officeDocument/2006/relationships/hyperlink" Target="https://nl.wikipedia.org/wiki/Zaadleider" TargetMode="External"/><Relationship Id="rId17" Type="http://schemas.openxmlformats.org/officeDocument/2006/relationships/hyperlink" Target="https://nl.wikipedia.org/wiki/Teelbal" TargetMode="External"/><Relationship Id="rId2" Type="http://schemas.openxmlformats.org/officeDocument/2006/relationships/image" Target="../media/image2.png"/><Relationship Id="rId16" Type="http://schemas.openxmlformats.org/officeDocument/2006/relationships/hyperlink" Target="https://nl.wikipedia.org/wiki/Bijbal" TargetMode="External"/><Relationship Id="rId1" Type="http://schemas.openxmlformats.org/officeDocument/2006/relationships/slideLayout" Target="../slideLayouts/slideLayout2.xml"/><Relationship Id="rId6" Type="http://schemas.openxmlformats.org/officeDocument/2006/relationships/hyperlink" Target="https://nl.wikipedia.org/wiki/Eikel_(anatomie)" TargetMode="External"/><Relationship Id="rId11" Type="http://schemas.openxmlformats.org/officeDocument/2006/relationships/hyperlink" Target="https://nl.wikipedia.org/wiki/Zaadblaas" TargetMode="External"/><Relationship Id="rId5" Type="http://schemas.openxmlformats.org/officeDocument/2006/relationships/hyperlink" Target="https://nl.wikipedia.org/wiki/Zwellichaam" TargetMode="External"/><Relationship Id="rId15" Type="http://schemas.openxmlformats.org/officeDocument/2006/relationships/hyperlink" Target="https://nl.wikipedia.org/wiki/Anus_(anatomie)" TargetMode="External"/><Relationship Id="rId10" Type="http://schemas.openxmlformats.org/officeDocument/2006/relationships/hyperlink" Target="https://nl.wikipedia.org/wiki/Endeldarm" TargetMode="External"/><Relationship Id="rId4" Type="http://schemas.openxmlformats.org/officeDocument/2006/relationships/hyperlink" Target="https://nl.wikipedia.org/wiki/Penis" TargetMode="External"/><Relationship Id="rId9" Type="http://schemas.openxmlformats.org/officeDocument/2006/relationships/hyperlink" Target="https://nl.wikipedia.org/wiki/Dikke_darm" TargetMode="External"/><Relationship Id="rId14" Type="http://schemas.openxmlformats.org/officeDocument/2006/relationships/hyperlink" Target="https://nl.wikipedia.org/wiki/Cowperse_klier"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5">
            <a:extLst>
              <a:ext uri="{FF2B5EF4-FFF2-40B4-BE49-F238E27FC236}">
                <a16:creationId xmlns:a16="http://schemas.microsoft.com/office/drawing/2014/main" id="{5A92BC41-5AE1-432E-87C7-12BF9E03D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1415" y="476778"/>
            <a:ext cx="7212450" cy="5920653"/>
          </a:xfrm>
          <a:prstGeom prst="rect">
            <a:avLst/>
          </a:prstGeom>
          <a:solidFill>
            <a:srgbClr val="B55239">
              <a:alpha val="9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1645EC24-A2D9-462B-9F40-78071CBF81C0}"/>
              </a:ext>
            </a:extLst>
          </p:cNvPr>
          <p:cNvSpPr>
            <a:spLocks noGrp="1"/>
          </p:cNvSpPr>
          <p:nvPr>
            <p:ph type="ctrTitle"/>
          </p:nvPr>
        </p:nvSpPr>
        <p:spPr>
          <a:xfrm>
            <a:off x="5141495" y="1179095"/>
            <a:ext cx="5956353" cy="2249897"/>
          </a:xfrm>
        </p:spPr>
        <p:txBody>
          <a:bodyPr>
            <a:normAutofit/>
          </a:bodyPr>
          <a:lstStyle/>
          <a:p>
            <a:pPr algn="l"/>
            <a:r>
              <a:rPr lang="nl-NL" sz="4800" dirty="0">
                <a:solidFill>
                  <a:srgbClr val="FFFFFF"/>
                </a:solidFill>
              </a:rPr>
              <a:t>Mannelijke geslachtsorganen</a:t>
            </a:r>
          </a:p>
        </p:txBody>
      </p:sp>
      <p:sp>
        <p:nvSpPr>
          <p:cNvPr id="3" name="Ondertitel 2">
            <a:extLst>
              <a:ext uri="{FF2B5EF4-FFF2-40B4-BE49-F238E27FC236}">
                <a16:creationId xmlns:a16="http://schemas.microsoft.com/office/drawing/2014/main" id="{7DBACA5C-D0BB-4174-9ED0-A0449687F7D7}"/>
              </a:ext>
            </a:extLst>
          </p:cNvPr>
          <p:cNvSpPr>
            <a:spLocks noGrp="1"/>
          </p:cNvSpPr>
          <p:nvPr>
            <p:ph type="subTitle" idx="1"/>
          </p:nvPr>
        </p:nvSpPr>
        <p:spPr>
          <a:xfrm>
            <a:off x="5141495" y="4866869"/>
            <a:ext cx="5956353" cy="1247274"/>
          </a:xfrm>
        </p:spPr>
        <p:txBody>
          <a:bodyPr>
            <a:normAutofit/>
          </a:bodyPr>
          <a:lstStyle/>
          <a:p>
            <a:pPr algn="l"/>
            <a:r>
              <a:rPr lang="nl-NL" sz="2000" dirty="0">
                <a:solidFill>
                  <a:srgbClr val="FFFFFF"/>
                </a:solidFill>
              </a:rPr>
              <a:t>H12 A&amp;F  Basiswerk AG </a:t>
            </a:r>
          </a:p>
          <a:p>
            <a:pPr algn="l"/>
            <a:r>
              <a:rPr lang="nl-NL" sz="2000" dirty="0">
                <a:solidFill>
                  <a:srgbClr val="FFFFFF"/>
                </a:solidFill>
              </a:rPr>
              <a:t>H8   Medische kennis  </a:t>
            </a:r>
          </a:p>
          <a:p>
            <a:pPr algn="l"/>
            <a:r>
              <a:rPr lang="nl-NL" sz="2000" dirty="0">
                <a:solidFill>
                  <a:srgbClr val="FFFFFF"/>
                </a:solidFill>
              </a:rPr>
              <a:t>Gemaakt</a:t>
            </a:r>
            <a:r>
              <a:rPr lang="nl-NL" sz="2000">
                <a:solidFill>
                  <a:srgbClr val="FFFFFF"/>
                </a:solidFill>
              </a:rPr>
              <a:t>:  </a:t>
            </a:r>
            <a:r>
              <a:rPr lang="nl-NL" sz="2000" dirty="0">
                <a:solidFill>
                  <a:srgbClr val="FFFFFF"/>
                </a:solidFill>
              </a:rPr>
              <a:t>3</a:t>
            </a:r>
            <a:r>
              <a:rPr lang="nl-NL" sz="2000">
                <a:solidFill>
                  <a:srgbClr val="FFFFFF"/>
                </a:solidFill>
              </a:rPr>
              <a:t> </a:t>
            </a:r>
            <a:r>
              <a:rPr lang="nl-NL" sz="2000" dirty="0">
                <a:solidFill>
                  <a:srgbClr val="FFFFFF"/>
                </a:solidFill>
              </a:rPr>
              <a:t>-10-2020</a:t>
            </a:r>
          </a:p>
          <a:p>
            <a:pPr algn="l"/>
            <a:endParaRPr lang="nl-NL" sz="2000" dirty="0">
              <a:solidFill>
                <a:srgbClr val="FFFFFF"/>
              </a:solidFill>
            </a:endParaRPr>
          </a:p>
        </p:txBody>
      </p:sp>
      <p:cxnSp>
        <p:nvCxnSpPr>
          <p:cNvPr id="21" name="Straight Connector 17">
            <a:extLst>
              <a:ext uri="{FF2B5EF4-FFF2-40B4-BE49-F238E27FC236}">
                <a16:creationId xmlns:a16="http://schemas.microsoft.com/office/drawing/2014/main" id="{DC0E1208-0B30-4396-AE7C-AEBFFAEE66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478" y="4713662"/>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4" name="Afbeelding 3">
            <a:extLst>
              <a:ext uri="{FF2B5EF4-FFF2-40B4-BE49-F238E27FC236}">
                <a16:creationId xmlns:a16="http://schemas.microsoft.com/office/drawing/2014/main" id="{ED2046A2-5D98-44E2-BB51-8BA90245659D}"/>
              </a:ext>
            </a:extLst>
          </p:cNvPr>
          <p:cNvPicPr>
            <a:picLocks noChangeAspect="1"/>
          </p:cNvPicPr>
          <p:nvPr/>
        </p:nvPicPr>
        <p:blipFill rotWithShape="1">
          <a:blip r:embed="rId2"/>
          <a:srcRect t="10755" r="-2" b="-2"/>
          <a:stretch/>
        </p:blipFill>
        <p:spPr>
          <a:xfrm>
            <a:off x="475488" y="476777"/>
            <a:ext cx="3864383" cy="5920653"/>
          </a:xfrm>
          <a:prstGeom prst="rect">
            <a:avLst/>
          </a:prstGeom>
        </p:spPr>
      </p:pic>
    </p:spTree>
    <p:extLst>
      <p:ext uri="{BB962C8B-B14F-4D97-AF65-F5344CB8AC3E}">
        <p14:creationId xmlns:p14="http://schemas.microsoft.com/office/powerpoint/2010/main" val="3569897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FEB5F9-3017-45BF-9B72-BD8FB1AD0B8B}"/>
              </a:ext>
            </a:extLst>
          </p:cNvPr>
          <p:cNvSpPr>
            <a:spLocks noGrp="1"/>
          </p:cNvSpPr>
          <p:nvPr>
            <p:ph type="title"/>
          </p:nvPr>
        </p:nvSpPr>
        <p:spPr/>
        <p:txBody>
          <a:bodyPr>
            <a:normAutofit/>
          </a:bodyPr>
          <a:lstStyle/>
          <a:p>
            <a:r>
              <a:rPr lang="nl-NL" sz="4000" b="1">
                <a:solidFill>
                  <a:srgbClr val="0070C0"/>
                </a:solidFill>
              </a:rPr>
              <a:t>Bouw zaadcel</a:t>
            </a:r>
            <a:endParaRPr lang="nl-NL" sz="4000" b="1" dirty="0">
              <a:solidFill>
                <a:srgbClr val="0070C0"/>
              </a:solidFill>
            </a:endParaRPr>
          </a:p>
        </p:txBody>
      </p:sp>
      <p:sp>
        <p:nvSpPr>
          <p:cNvPr id="3" name="Tijdelijke aanduiding voor inhoud 2">
            <a:extLst>
              <a:ext uri="{FF2B5EF4-FFF2-40B4-BE49-F238E27FC236}">
                <a16:creationId xmlns:a16="http://schemas.microsoft.com/office/drawing/2014/main" id="{6209EFD7-41BC-44ED-88BA-61939A8E35E0}"/>
              </a:ext>
            </a:extLst>
          </p:cNvPr>
          <p:cNvSpPr>
            <a:spLocks noGrp="1"/>
          </p:cNvSpPr>
          <p:nvPr>
            <p:ph idx="1"/>
          </p:nvPr>
        </p:nvSpPr>
        <p:spPr/>
        <p:txBody>
          <a:bodyPr>
            <a:normAutofit/>
          </a:bodyPr>
          <a:lstStyle/>
          <a:p>
            <a:pPr marL="0" indent="0">
              <a:buNone/>
            </a:pPr>
            <a:r>
              <a:rPr lang="nl-NL" sz="2400" dirty="0"/>
              <a:t>Een zaadcel bestaat uit een kop, een middenstuk en een lang, dun staartgedeelte. In de kop bevindt zich de kern met de 23 chromosomen: het erfelijk materiaal. Het middenstuk zorgt voor de benodigde bewegingsenergie om het staartgedeelte zwiepende bewegingen te kunnen laten maken. Hierdoor wordt de kop voorwaarts gedreven. </a:t>
            </a:r>
          </a:p>
        </p:txBody>
      </p:sp>
      <p:pic>
        <p:nvPicPr>
          <p:cNvPr id="4" name="Afbeelding 3">
            <a:extLst>
              <a:ext uri="{FF2B5EF4-FFF2-40B4-BE49-F238E27FC236}">
                <a16:creationId xmlns:a16="http://schemas.microsoft.com/office/drawing/2014/main" id="{C619A49E-C224-4993-9B3D-A60F5E585566}"/>
              </a:ext>
            </a:extLst>
          </p:cNvPr>
          <p:cNvPicPr>
            <a:picLocks noChangeAspect="1"/>
          </p:cNvPicPr>
          <p:nvPr/>
        </p:nvPicPr>
        <p:blipFill>
          <a:blip r:embed="rId2"/>
          <a:stretch>
            <a:fillRect/>
          </a:stretch>
        </p:blipFill>
        <p:spPr>
          <a:xfrm>
            <a:off x="937953" y="3577510"/>
            <a:ext cx="10316094" cy="3280490"/>
          </a:xfrm>
          <a:prstGeom prst="rect">
            <a:avLst/>
          </a:prstGeom>
        </p:spPr>
      </p:pic>
    </p:spTree>
    <p:extLst>
      <p:ext uri="{BB962C8B-B14F-4D97-AF65-F5344CB8AC3E}">
        <p14:creationId xmlns:p14="http://schemas.microsoft.com/office/powerpoint/2010/main" val="2017586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8459D28-8445-480C-92CE-B479E921137A}"/>
              </a:ext>
            </a:extLst>
          </p:cNvPr>
          <p:cNvSpPr>
            <a:spLocks noGrp="1"/>
          </p:cNvSpPr>
          <p:nvPr>
            <p:ph type="title"/>
          </p:nvPr>
        </p:nvSpPr>
        <p:spPr>
          <a:xfrm>
            <a:off x="686834" y="1153572"/>
            <a:ext cx="3200400" cy="4461163"/>
          </a:xfrm>
        </p:spPr>
        <p:txBody>
          <a:bodyPr>
            <a:normAutofit/>
          </a:bodyPr>
          <a:lstStyle/>
          <a:p>
            <a:r>
              <a:rPr lang="nl-NL" b="1">
                <a:solidFill>
                  <a:srgbClr val="FFFFFF"/>
                </a:solidFill>
              </a:rPr>
              <a:t>Links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EFCD4AFF-B622-4F6E-B501-216362D90F5A}"/>
              </a:ext>
            </a:extLst>
          </p:cNvPr>
          <p:cNvSpPr>
            <a:spLocks noGrp="1"/>
          </p:cNvSpPr>
          <p:nvPr>
            <p:ph idx="1"/>
          </p:nvPr>
        </p:nvSpPr>
        <p:spPr>
          <a:xfrm>
            <a:off x="4447308" y="591344"/>
            <a:ext cx="6906491" cy="5585619"/>
          </a:xfrm>
        </p:spPr>
        <p:txBody>
          <a:bodyPr anchor="ctr">
            <a:normAutofit/>
          </a:bodyPr>
          <a:lstStyle/>
          <a:p>
            <a:pPr marL="0" indent="0">
              <a:buNone/>
            </a:pPr>
            <a:endParaRPr lang="nl-NL" dirty="0"/>
          </a:p>
          <a:p>
            <a:r>
              <a:rPr lang="nl-NL" dirty="0">
                <a:hlinkClick r:id="rId2"/>
              </a:rPr>
              <a:t>LINK:  hoe ziet de penis eruit?</a:t>
            </a:r>
            <a:endParaRPr lang="nl-NL" dirty="0"/>
          </a:p>
          <a:p>
            <a:r>
              <a:rPr lang="nl-NL" dirty="0">
                <a:hlinkClick r:id="rId3"/>
              </a:rPr>
              <a:t>LINK:  alles over seks / België</a:t>
            </a:r>
            <a:endParaRPr lang="nl-NL" dirty="0"/>
          </a:p>
        </p:txBody>
      </p:sp>
    </p:spTree>
    <p:extLst>
      <p:ext uri="{BB962C8B-B14F-4D97-AF65-F5344CB8AC3E}">
        <p14:creationId xmlns:p14="http://schemas.microsoft.com/office/powerpoint/2010/main" val="1097368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4A3CE2DD-634A-437F-AC95-427A6BB9E0F8}"/>
              </a:ext>
            </a:extLst>
          </p:cNvPr>
          <p:cNvSpPr>
            <a:spLocks noGrp="1"/>
          </p:cNvSpPr>
          <p:nvPr>
            <p:ph type="title"/>
          </p:nvPr>
        </p:nvSpPr>
        <p:spPr>
          <a:xfrm>
            <a:off x="863029" y="1012004"/>
            <a:ext cx="4144400" cy="4795408"/>
          </a:xfrm>
        </p:spPr>
        <p:txBody>
          <a:bodyPr>
            <a:normAutofit fontScale="90000"/>
          </a:bodyPr>
          <a:lstStyle/>
          <a:p>
            <a:r>
              <a:rPr lang="nl-NL" sz="4000" dirty="0">
                <a:solidFill>
                  <a:srgbClr val="FFFFFF"/>
                </a:solidFill>
              </a:rPr>
              <a:t>De mannelijke geslachtsorganen bestaan uit de: </a:t>
            </a:r>
            <a:br>
              <a:rPr lang="nl-NL" sz="4000" dirty="0">
                <a:solidFill>
                  <a:srgbClr val="FFFFFF"/>
                </a:solidFill>
              </a:rPr>
            </a:br>
            <a:r>
              <a:rPr lang="nl-NL" sz="4000" dirty="0">
                <a:solidFill>
                  <a:srgbClr val="FFFFFF"/>
                </a:solidFill>
              </a:rPr>
              <a:t>- zaadballen; </a:t>
            </a:r>
            <a:br>
              <a:rPr lang="nl-NL" sz="4000" dirty="0">
                <a:solidFill>
                  <a:srgbClr val="FFFFFF"/>
                </a:solidFill>
              </a:rPr>
            </a:br>
            <a:r>
              <a:rPr lang="nl-NL" sz="4000" dirty="0">
                <a:solidFill>
                  <a:srgbClr val="FFFFFF"/>
                </a:solidFill>
              </a:rPr>
              <a:t>- bijballen;</a:t>
            </a:r>
            <a:br>
              <a:rPr lang="nl-NL" sz="4000" dirty="0">
                <a:solidFill>
                  <a:srgbClr val="FFFFFF"/>
                </a:solidFill>
              </a:rPr>
            </a:br>
            <a:r>
              <a:rPr lang="nl-NL" sz="4000" dirty="0">
                <a:solidFill>
                  <a:srgbClr val="FFFFFF"/>
                </a:solidFill>
              </a:rPr>
              <a:t>- zaadleiders; </a:t>
            </a:r>
            <a:br>
              <a:rPr lang="nl-NL" sz="4000" dirty="0">
                <a:solidFill>
                  <a:srgbClr val="FFFFFF"/>
                </a:solidFill>
              </a:rPr>
            </a:br>
            <a:r>
              <a:rPr lang="nl-NL" sz="4000" dirty="0">
                <a:solidFill>
                  <a:srgbClr val="FFFFFF"/>
                </a:solidFill>
              </a:rPr>
              <a:t>- zaadblaasjes; </a:t>
            </a:r>
            <a:br>
              <a:rPr lang="nl-NL" sz="4000" dirty="0">
                <a:solidFill>
                  <a:srgbClr val="FFFFFF"/>
                </a:solidFill>
              </a:rPr>
            </a:br>
            <a:r>
              <a:rPr lang="nl-NL" sz="4000" dirty="0">
                <a:solidFill>
                  <a:srgbClr val="FFFFFF"/>
                </a:solidFill>
              </a:rPr>
              <a:t>- prostaat;</a:t>
            </a:r>
            <a:br>
              <a:rPr lang="nl-NL" sz="4000" dirty="0">
                <a:solidFill>
                  <a:srgbClr val="FFFFFF"/>
                </a:solidFill>
              </a:rPr>
            </a:br>
            <a:r>
              <a:rPr lang="nl-NL" sz="4000" dirty="0">
                <a:solidFill>
                  <a:srgbClr val="FFFFFF"/>
                </a:solidFill>
              </a:rPr>
              <a:t>- penis. </a:t>
            </a:r>
          </a:p>
        </p:txBody>
      </p:sp>
      <p:pic>
        <p:nvPicPr>
          <p:cNvPr id="8" name="Tijdelijke aanduiding voor inhoud 7">
            <a:extLst>
              <a:ext uri="{FF2B5EF4-FFF2-40B4-BE49-F238E27FC236}">
                <a16:creationId xmlns:a16="http://schemas.microsoft.com/office/drawing/2014/main" id="{33948A73-4278-49C1-ADC8-E0198D899DED}"/>
              </a:ext>
            </a:extLst>
          </p:cNvPr>
          <p:cNvPicPr>
            <a:picLocks noGrp="1" noChangeAspect="1"/>
          </p:cNvPicPr>
          <p:nvPr>
            <p:ph idx="1"/>
          </p:nvPr>
        </p:nvPicPr>
        <p:blipFill>
          <a:blip r:embed="rId2"/>
          <a:stretch>
            <a:fillRect/>
          </a:stretch>
        </p:blipFill>
        <p:spPr>
          <a:xfrm>
            <a:off x="6752019" y="185604"/>
            <a:ext cx="4381009" cy="3949167"/>
          </a:xfrm>
          <a:prstGeom prst="rect">
            <a:avLst/>
          </a:prstGeom>
        </p:spPr>
      </p:pic>
      <p:sp>
        <p:nvSpPr>
          <p:cNvPr id="11" name="Rechthoek 10">
            <a:extLst>
              <a:ext uri="{FF2B5EF4-FFF2-40B4-BE49-F238E27FC236}">
                <a16:creationId xmlns:a16="http://schemas.microsoft.com/office/drawing/2014/main" id="{6B0F3A40-F162-44C9-AAD2-1B2134F1844E}"/>
              </a:ext>
            </a:extLst>
          </p:cNvPr>
          <p:cNvSpPr/>
          <p:nvPr/>
        </p:nvSpPr>
        <p:spPr>
          <a:xfrm>
            <a:off x="5228070" y="4049486"/>
            <a:ext cx="6268431" cy="2308324"/>
          </a:xfrm>
          <a:prstGeom prst="rect">
            <a:avLst/>
          </a:prstGeom>
        </p:spPr>
        <p:txBody>
          <a:bodyPr wrap="square">
            <a:spAutoFit/>
          </a:bodyPr>
          <a:lstStyle/>
          <a:p>
            <a:br>
              <a:rPr lang="nl-NL" dirty="0"/>
            </a:br>
            <a:endParaRPr lang="nl-NL" dirty="0"/>
          </a:p>
          <a:p>
            <a:endParaRPr lang="nl-NL" dirty="0"/>
          </a:p>
          <a:p>
            <a:r>
              <a:rPr lang="nl-NL" dirty="0">
                <a:solidFill>
                  <a:srgbClr val="000000"/>
                </a:solidFill>
                <a:latin typeface="Arial" panose="020B0604020202020204" pitchFamily="34" charset="0"/>
              </a:rPr>
              <a:t>1.</a:t>
            </a:r>
            <a:r>
              <a:rPr lang="nl-NL" dirty="0">
                <a:solidFill>
                  <a:schemeClr val="accent1"/>
                </a:solidFill>
                <a:latin typeface="Arial" panose="020B0604020202020204" pitchFamily="34" charset="0"/>
              </a:rPr>
              <a:t> </a:t>
            </a:r>
            <a:r>
              <a:rPr lang="nl-NL" dirty="0">
                <a:solidFill>
                  <a:srgbClr val="002060"/>
                </a:solidFill>
                <a:latin typeface="Arial" panose="020B0604020202020204" pitchFamily="34" charset="0"/>
              </a:rPr>
              <a:t>Blaas</a:t>
            </a:r>
            <a:r>
              <a:rPr lang="nl-NL" dirty="0">
                <a:solidFill>
                  <a:schemeClr val="accent1"/>
                </a:solidFill>
                <a:latin typeface="Arial" panose="020B0604020202020204" pitchFamily="34" charset="0"/>
              </a:rPr>
              <a:t> </a:t>
            </a:r>
            <a:r>
              <a:rPr lang="nl-NL" dirty="0">
                <a:solidFill>
                  <a:srgbClr val="000000"/>
                </a:solidFill>
                <a:latin typeface="Arial" panose="020B0604020202020204" pitchFamily="34" charset="0"/>
              </a:rPr>
              <a:t>2. </a:t>
            </a:r>
            <a:r>
              <a:rPr lang="nl-NL" dirty="0">
                <a:solidFill>
                  <a:srgbClr val="0B0080"/>
                </a:solidFill>
                <a:latin typeface="Arial" panose="020B0604020202020204" pitchFamily="34" charset="0"/>
                <a:hlinkClick r:id="rId3" tooltip="Schaambeen">
                  <a:extLst>
                    <a:ext uri="{A12FA001-AC4F-418D-AE19-62706E023703}">
                      <ahyp:hlinkClr xmlns:ahyp="http://schemas.microsoft.com/office/drawing/2018/hyperlinkcolor" val="tx"/>
                    </a:ext>
                  </a:extLst>
                </a:hlinkClick>
              </a:rPr>
              <a:t>Schaambeen</a:t>
            </a:r>
            <a:r>
              <a:rPr lang="nl-NL" dirty="0">
                <a:solidFill>
                  <a:srgbClr val="000000"/>
                </a:solidFill>
                <a:latin typeface="Arial" panose="020B0604020202020204" pitchFamily="34" charset="0"/>
              </a:rPr>
              <a:t> 3. </a:t>
            </a:r>
            <a:r>
              <a:rPr lang="nl-NL" dirty="0">
                <a:solidFill>
                  <a:srgbClr val="0B0080"/>
                </a:solidFill>
                <a:latin typeface="Arial" panose="020B0604020202020204" pitchFamily="34" charset="0"/>
                <a:hlinkClick r:id="rId4" tooltip="Penis">
                  <a:extLst>
                    <a:ext uri="{A12FA001-AC4F-418D-AE19-62706E023703}">
                      <ahyp:hlinkClr xmlns:ahyp="http://schemas.microsoft.com/office/drawing/2018/hyperlinkcolor" val="tx"/>
                    </a:ext>
                  </a:extLst>
                </a:hlinkClick>
              </a:rPr>
              <a:t>Penis</a:t>
            </a:r>
            <a:r>
              <a:rPr lang="nl-NL" dirty="0">
                <a:solidFill>
                  <a:srgbClr val="000000"/>
                </a:solidFill>
                <a:latin typeface="Arial" panose="020B0604020202020204" pitchFamily="34" charset="0"/>
              </a:rPr>
              <a:t> 4. </a:t>
            </a:r>
            <a:r>
              <a:rPr lang="nl-NL" dirty="0">
                <a:solidFill>
                  <a:srgbClr val="0B0080"/>
                </a:solidFill>
                <a:latin typeface="Arial" panose="020B0604020202020204" pitchFamily="34" charset="0"/>
                <a:hlinkClick r:id="rId5" tooltip="Zwellichaam">
                  <a:extLst>
                    <a:ext uri="{A12FA001-AC4F-418D-AE19-62706E023703}">
                      <ahyp:hlinkClr xmlns:ahyp="http://schemas.microsoft.com/office/drawing/2018/hyperlinkcolor" val="tx"/>
                    </a:ext>
                  </a:extLst>
                </a:hlinkClick>
              </a:rPr>
              <a:t>Zwellichaam</a:t>
            </a:r>
            <a:r>
              <a:rPr lang="nl-NL" dirty="0">
                <a:solidFill>
                  <a:srgbClr val="000000"/>
                </a:solidFill>
                <a:latin typeface="Arial" panose="020B0604020202020204" pitchFamily="34" charset="0"/>
              </a:rPr>
              <a:t> 5. </a:t>
            </a:r>
            <a:r>
              <a:rPr lang="nl-NL" dirty="0">
                <a:solidFill>
                  <a:srgbClr val="0B0080"/>
                </a:solidFill>
                <a:latin typeface="Arial" panose="020B0604020202020204" pitchFamily="34" charset="0"/>
                <a:hlinkClick r:id="rId6" tooltip="Eikel (anatomie)">
                  <a:extLst>
                    <a:ext uri="{A12FA001-AC4F-418D-AE19-62706E023703}">
                      <ahyp:hlinkClr xmlns:ahyp="http://schemas.microsoft.com/office/drawing/2018/hyperlinkcolor" val="tx"/>
                    </a:ext>
                  </a:extLst>
                </a:hlinkClick>
              </a:rPr>
              <a:t>Eikel</a:t>
            </a:r>
            <a:br>
              <a:rPr lang="nl-NL" dirty="0">
                <a:solidFill>
                  <a:srgbClr val="000000"/>
                </a:solidFill>
                <a:latin typeface="Arial" panose="020B0604020202020204" pitchFamily="34" charset="0"/>
              </a:rPr>
            </a:br>
            <a:r>
              <a:rPr lang="nl-NL" dirty="0">
                <a:solidFill>
                  <a:srgbClr val="000000"/>
                </a:solidFill>
                <a:latin typeface="Arial" panose="020B0604020202020204" pitchFamily="34" charset="0"/>
              </a:rPr>
              <a:t>6. </a:t>
            </a:r>
            <a:r>
              <a:rPr lang="nl-NL" dirty="0">
                <a:solidFill>
                  <a:srgbClr val="0B0080"/>
                </a:solidFill>
                <a:latin typeface="Arial" panose="020B0604020202020204" pitchFamily="34" charset="0"/>
                <a:hlinkClick r:id="rId7" tooltip="Voorhuid">
                  <a:extLst>
                    <a:ext uri="{A12FA001-AC4F-418D-AE19-62706E023703}">
                      <ahyp:hlinkClr xmlns:ahyp="http://schemas.microsoft.com/office/drawing/2018/hyperlinkcolor" val="tx"/>
                    </a:ext>
                  </a:extLst>
                </a:hlinkClick>
              </a:rPr>
              <a:t>Voorhuid</a:t>
            </a:r>
            <a:r>
              <a:rPr lang="nl-NL" dirty="0">
                <a:solidFill>
                  <a:srgbClr val="000000"/>
                </a:solidFill>
                <a:latin typeface="Arial" panose="020B0604020202020204" pitchFamily="34" charset="0"/>
              </a:rPr>
              <a:t> 7. </a:t>
            </a:r>
            <a:r>
              <a:rPr lang="nl-NL" dirty="0">
                <a:solidFill>
                  <a:srgbClr val="0B0080"/>
                </a:solidFill>
                <a:latin typeface="Arial" panose="020B0604020202020204" pitchFamily="34" charset="0"/>
                <a:hlinkClick r:id="rId8" tooltip="Urinebuis">
                  <a:extLst>
                    <a:ext uri="{A12FA001-AC4F-418D-AE19-62706E023703}">
                      <ahyp:hlinkClr xmlns:ahyp="http://schemas.microsoft.com/office/drawing/2018/hyperlinkcolor" val="tx"/>
                    </a:ext>
                  </a:extLst>
                </a:hlinkClick>
              </a:rPr>
              <a:t>Urinebuis</a:t>
            </a:r>
            <a:r>
              <a:rPr lang="nl-NL" dirty="0">
                <a:solidFill>
                  <a:srgbClr val="000000"/>
                </a:solidFill>
                <a:latin typeface="Arial" panose="020B0604020202020204" pitchFamily="34" charset="0"/>
              </a:rPr>
              <a:t> 8. </a:t>
            </a:r>
            <a:r>
              <a:rPr lang="nl-NL" dirty="0">
                <a:solidFill>
                  <a:srgbClr val="0B0080"/>
                </a:solidFill>
                <a:latin typeface="Arial" panose="020B0604020202020204" pitchFamily="34" charset="0"/>
                <a:hlinkClick r:id="rId9" tooltip="Dikke darm">
                  <a:extLst>
                    <a:ext uri="{A12FA001-AC4F-418D-AE19-62706E023703}">
                      <ahyp:hlinkClr xmlns:ahyp="http://schemas.microsoft.com/office/drawing/2018/hyperlinkcolor" val="tx"/>
                    </a:ext>
                  </a:extLst>
                </a:hlinkClick>
              </a:rPr>
              <a:t>Dikke darm</a:t>
            </a:r>
            <a:r>
              <a:rPr lang="nl-NL" dirty="0">
                <a:solidFill>
                  <a:srgbClr val="000000"/>
                </a:solidFill>
                <a:latin typeface="Arial" panose="020B0604020202020204" pitchFamily="34" charset="0"/>
              </a:rPr>
              <a:t> 9. </a:t>
            </a:r>
            <a:r>
              <a:rPr lang="nl-NL" dirty="0">
                <a:solidFill>
                  <a:srgbClr val="0B0080"/>
                </a:solidFill>
                <a:latin typeface="Arial" panose="020B0604020202020204" pitchFamily="34" charset="0"/>
                <a:hlinkClick r:id="rId10" tooltip="Endeldarm">
                  <a:extLst>
                    <a:ext uri="{A12FA001-AC4F-418D-AE19-62706E023703}">
                      <ahyp:hlinkClr xmlns:ahyp="http://schemas.microsoft.com/office/drawing/2018/hyperlinkcolor" val="tx"/>
                    </a:ext>
                  </a:extLst>
                </a:hlinkClick>
              </a:rPr>
              <a:t>Endeldarm</a:t>
            </a:r>
            <a:br>
              <a:rPr lang="nl-NL" dirty="0">
                <a:solidFill>
                  <a:srgbClr val="000000"/>
                </a:solidFill>
                <a:latin typeface="Arial" panose="020B0604020202020204" pitchFamily="34" charset="0"/>
              </a:rPr>
            </a:br>
            <a:r>
              <a:rPr lang="nl-NL" dirty="0">
                <a:solidFill>
                  <a:srgbClr val="000000"/>
                </a:solidFill>
                <a:latin typeface="Arial" panose="020B0604020202020204" pitchFamily="34" charset="0"/>
              </a:rPr>
              <a:t>10. </a:t>
            </a:r>
            <a:r>
              <a:rPr lang="nl-NL" dirty="0">
                <a:solidFill>
                  <a:srgbClr val="0B0080"/>
                </a:solidFill>
                <a:latin typeface="Arial" panose="020B0604020202020204" pitchFamily="34" charset="0"/>
                <a:hlinkClick r:id="rId11" tooltip="Zaadblaas">
                  <a:extLst>
                    <a:ext uri="{A12FA001-AC4F-418D-AE19-62706E023703}">
                      <ahyp:hlinkClr xmlns:ahyp="http://schemas.microsoft.com/office/drawing/2018/hyperlinkcolor" val="tx"/>
                    </a:ext>
                  </a:extLst>
                </a:hlinkClick>
              </a:rPr>
              <a:t>Zaadblaas</a:t>
            </a:r>
            <a:r>
              <a:rPr lang="nl-NL" dirty="0">
                <a:solidFill>
                  <a:srgbClr val="000000"/>
                </a:solidFill>
                <a:latin typeface="Arial" panose="020B0604020202020204" pitchFamily="34" charset="0"/>
              </a:rPr>
              <a:t> 11. </a:t>
            </a:r>
            <a:r>
              <a:rPr lang="nl-NL" dirty="0">
                <a:solidFill>
                  <a:srgbClr val="0B0080"/>
                </a:solidFill>
                <a:latin typeface="Arial" panose="020B0604020202020204" pitchFamily="34" charset="0"/>
                <a:hlinkClick r:id="rId12" tooltip="Zaadleider">
                  <a:extLst>
                    <a:ext uri="{A12FA001-AC4F-418D-AE19-62706E023703}">
                      <ahyp:hlinkClr xmlns:ahyp="http://schemas.microsoft.com/office/drawing/2018/hyperlinkcolor" val="tx"/>
                    </a:ext>
                  </a:extLst>
                </a:hlinkClick>
              </a:rPr>
              <a:t>Zaadleider</a:t>
            </a:r>
            <a:r>
              <a:rPr lang="nl-NL" dirty="0">
                <a:solidFill>
                  <a:srgbClr val="000000"/>
                </a:solidFill>
                <a:latin typeface="Arial" panose="020B0604020202020204" pitchFamily="34" charset="0"/>
              </a:rPr>
              <a:t> 12. </a:t>
            </a:r>
            <a:r>
              <a:rPr lang="nl-NL" dirty="0">
                <a:solidFill>
                  <a:srgbClr val="0B0080"/>
                </a:solidFill>
                <a:latin typeface="Arial" panose="020B0604020202020204" pitchFamily="34" charset="0"/>
                <a:hlinkClick r:id="rId13" tooltip="Prostaat">
                  <a:extLst>
                    <a:ext uri="{A12FA001-AC4F-418D-AE19-62706E023703}">
                      <ahyp:hlinkClr xmlns:ahyp="http://schemas.microsoft.com/office/drawing/2018/hyperlinkcolor" val="tx"/>
                    </a:ext>
                  </a:extLst>
                </a:hlinkClick>
              </a:rPr>
              <a:t>Prostaat</a:t>
            </a:r>
            <a:r>
              <a:rPr lang="nl-NL" dirty="0">
                <a:solidFill>
                  <a:srgbClr val="000000"/>
                </a:solidFill>
                <a:latin typeface="Arial" panose="020B0604020202020204" pitchFamily="34" charset="0"/>
              </a:rPr>
              <a:t> 13. </a:t>
            </a:r>
            <a:r>
              <a:rPr lang="nl-NL" dirty="0" err="1">
                <a:solidFill>
                  <a:srgbClr val="0B0080"/>
                </a:solidFill>
                <a:latin typeface="Arial" panose="020B0604020202020204" pitchFamily="34" charset="0"/>
                <a:hlinkClick r:id="rId14" tooltip="Cowperse klier">
                  <a:extLst>
                    <a:ext uri="{A12FA001-AC4F-418D-AE19-62706E023703}">
                      <ahyp:hlinkClr xmlns:ahyp="http://schemas.microsoft.com/office/drawing/2018/hyperlinkcolor" val="tx"/>
                    </a:ext>
                  </a:extLst>
                </a:hlinkClick>
              </a:rPr>
              <a:t>Cowperse</a:t>
            </a:r>
            <a:r>
              <a:rPr lang="nl-NL" dirty="0">
                <a:solidFill>
                  <a:srgbClr val="0B0080"/>
                </a:solidFill>
                <a:latin typeface="Arial" panose="020B0604020202020204" pitchFamily="34" charset="0"/>
                <a:hlinkClick r:id="rId14" tooltip="Cowperse klier">
                  <a:extLst>
                    <a:ext uri="{A12FA001-AC4F-418D-AE19-62706E023703}">
                      <ahyp:hlinkClr xmlns:ahyp="http://schemas.microsoft.com/office/drawing/2018/hyperlinkcolor" val="tx"/>
                    </a:ext>
                  </a:extLst>
                </a:hlinkClick>
              </a:rPr>
              <a:t> klier</a:t>
            </a:r>
            <a:r>
              <a:rPr lang="nl-NL" dirty="0">
                <a:solidFill>
                  <a:srgbClr val="000000"/>
                </a:solidFill>
                <a:latin typeface="Arial" panose="020B0604020202020204" pitchFamily="34" charset="0"/>
              </a:rPr>
              <a:t> 14. </a:t>
            </a:r>
            <a:r>
              <a:rPr lang="nl-NL" dirty="0">
                <a:solidFill>
                  <a:srgbClr val="0B0080"/>
                </a:solidFill>
                <a:latin typeface="Arial" panose="020B0604020202020204" pitchFamily="34" charset="0"/>
                <a:hlinkClick r:id="rId15" tooltip="Anus (anatomie)">
                  <a:extLst>
                    <a:ext uri="{A12FA001-AC4F-418D-AE19-62706E023703}">
                      <ahyp:hlinkClr xmlns:ahyp="http://schemas.microsoft.com/office/drawing/2018/hyperlinkcolor" val="tx"/>
                    </a:ext>
                  </a:extLst>
                </a:hlinkClick>
              </a:rPr>
              <a:t>Anus</a:t>
            </a:r>
            <a:r>
              <a:rPr lang="nl-NL" dirty="0">
                <a:solidFill>
                  <a:srgbClr val="000000"/>
                </a:solidFill>
                <a:latin typeface="Arial" panose="020B0604020202020204" pitchFamily="34" charset="0"/>
              </a:rPr>
              <a:t> 15. </a:t>
            </a:r>
            <a:r>
              <a:rPr lang="nl-NL" dirty="0">
                <a:solidFill>
                  <a:srgbClr val="0B0080"/>
                </a:solidFill>
                <a:latin typeface="Arial" panose="020B0604020202020204" pitchFamily="34" charset="0"/>
                <a:hlinkClick r:id="rId12" tooltip="Zaadleider">
                  <a:extLst>
                    <a:ext uri="{A12FA001-AC4F-418D-AE19-62706E023703}">
                      <ahyp:hlinkClr xmlns:ahyp="http://schemas.microsoft.com/office/drawing/2018/hyperlinkcolor" val="tx"/>
                    </a:ext>
                  </a:extLst>
                </a:hlinkClick>
              </a:rPr>
              <a:t>Zaadleider</a:t>
            </a:r>
            <a:r>
              <a:rPr lang="nl-NL" dirty="0">
                <a:solidFill>
                  <a:srgbClr val="000000"/>
                </a:solidFill>
                <a:latin typeface="Arial" panose="020B0604020202020204" pitchFamily="34" charset="0"/>
              </a:rPr>
              <a:t> 16. </a:t>
            </a:r>
            <a:r>
              <a:rPr lang="nl-NL" dirty="0">
                <a:solidFill>
                  <a:srgbClr val="0B0080"/>
                </a:solidFill>
                <a:latin typeface="Arial" panose="020B0604020202020204" pitchFamily="34" charset="0"/>
                <a:hlinkClick r:id="rId16" tooltip="Bijbal">
                  <a:extLst>
                    <a:ext uri="{A12FA001-AC4F-418D-AE19-62706E023703}">
                      <ahyp:hlinkClr xmlns:ahyp="http://schemas.microsoft.com/office/drawing/2018/hyperlinkcolor" val="tx"/>
                    </a:ext>
                  </a:extLst>
                </a:hlinkClick>
              </a:rPr>
              <a:t>Bijbal</a:t>
            </a:r>
            <a:r>
              <a:rPr lang="nl-NL" dirty="0">
                <a:solidFill>
                  <a:srgbClr val="000000"/>
                </a:solidFill>
                <a:latin typeface="Arial" panose="020B0604020202020204" pitchFamily="34" charset="0"/>
              </a:rPr>
              <a:t> 17. </a:t>
            </a:r>
            <a:r>
              <a:rPr lang="nl-NL" dirty="0">
                <a:solidFill>
                  <a:srgbClr val="0B0080"/>
                </a:solidFill>
                <a:latin typeface="Arial" panose="020B0604020202020204" pitchFamily="34" charset="0"/>
                <a:hlinkClick r:id="rId17" tooltip="Teelbal">
                  <a:extLst>
                    <a:ext uri="{A12FA001-AC4F-418D-AE19-62706E023703}">
                      <ahyp:hlinkClr xmlns:ahyp="http://schemas.microsoft.com/office/drawing/2018/hyperlinkcolor" val="tx"/>
                    </a:ext>
                  </a:extLst>
                </a:hlinkClick>
              </a:rPr>
              <a:t>Teelbal</a:t>
            </a:r>
            <a:br>
              <a:rPr lang="nl-NL" dirty="0">
                <a:solidFill>
                  <a:srgbClr val="000000"/>
                </a:solidFill>
                <a:latin typeface="Arial" panose="020B0604020202020204" pitchFamily="34" charset="0"/>
              </a:rPr>
            </a:br>
            <a:r>
              <a:rPr lang="nl-NL" dirty="0">
                <a:solidFill>
                  <a:srgbClr val="000000"/>
                </a:solidFill>
                <a:latin typeface="Arial" panose="020B0604020202020204" pitchFamily="34" charset="0"/>
              </a:rPr>
              <a:t>18. </a:t>
            </a:r>
            <a:r>
              <a:rPr lang="nl-NL" dirty="0">
                <a:solidFill>
                  <a:srgbClr val="0B0080"/>
                </a:solidFill>
                <a:latin typeface="Arial" panose="020B0604020202020204" pitchFamily="34" charset="0"/>
                <a:hlinkClick r:id="rId18" tooltip="Scrotum">
                  <a:extLst>
                    <a:ext uri="{A12FA001-AC4F-418D-AE19-62706E023703}">
                      <ahyp:hlinkClr xmlns:ahyp="http://schemas.microsoft.com/office/drawing/2018/hyperlinkcolor" val="tx"/>
                    </a:ext>
                  </a:extLst>
                </a:hlinkClick>
              </a:rPr>
              <a:t>Scrotum</a:t>
            </a:r>
            <a:r>
              <a:rPr lang="nl-NL" dirty="0">
                <a:solidFill>
                  <a:srgbClr val="0B0080"/>
                </a:solidFill>
                <a:latin typeface="Arial" panose="020B0604020202020204" pitchFamily="34" charset="0"/>
              </a:rPr>
              <a:t> </a:t>
            </a:r>
            <a:endParaRPr lang="nl-NL" dirty="0"/>
          </a:p>
        </p:txBody>
      </p:sp>
      <p:sp>
        <p:nvSpPr>
          <p:cNvPr id="12" name="Rechthoek 11">
            <a:extLst>
              <a:ext uri="{FF2B5EF4-FFF2-40B4-BE49-F238E27FC236}">
                <a16:creationId xmlns:a16="http://schemas.microsoft.com/office/drawing/2014/main" id="{65D9EACC-18C8-4537-A649-3C0012FCA7CD}"/>
              </a:ext>
            </a:extLst>
          </p:cNvPr>
          <p:cNvSpPr/>
          <p:nvPr/>
        </p:nvSpPr>
        <p:spPr>
          <a:xfrm>
            <a:off x="5109765" y="4220057"/>
            <a:ext cx="1735860" cy="369332"/>
          </a:xfrm>
          <a:prstGeom prst="rect">
            <a:avLst/>
          </a:prstGeom>
        </p:spPr>
        <p:txBody>
          <a:bodyPr wrap="none">
            <a:spAutoFit/>
          </a:bodyPr>
          <a:lstStyle/>
          <a:p>
            <a:r>
              <a:rPr lang="nl-NL" dirty="0"/>
              <a:t>Bron:  Wikipedia</a:t>
            </a:r>
          </a:p>
        </p:txBody>
      </p:sp>
    </p:spTree>
    <p:extLst>
      <p:ext uri="{BB962C8B-B14F-4D97-AF65-F5344CB8AC3E}">
        <p14:creationId xmlns:p14="http://schemas.microsoft.com/office/powerpoint/2010/main" val="1237920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0EFB34B-84FC-440A-9DC6-519A5936DBEF}"/>
              </a:ext>
            </a:extLst>
          </p:cNvPr>
          <p:cNvSpPr>
            <a:spLocks noGrp="1"/>
          </p:cNvSpPr>
          <p:nvPr>
            <p:ph type="title"/>
          </p:nvPr>
        </p:nvSpPr>
        <p:spPr>
          <a:xfrm>
            <a:off x="427174" y="655162"/>
            <a:ext cx="4560584" cy="1128068"/>
          </a:xfrm>
        </p:spPr>
        <p:txBody>
          <a:bodyPr anchor="ctr">
            <a:noAutofit/>
          </a:bodyPr>
          <a:lstStyle/>
          <a:p>
            <a:r>
              <a:rPr lang="nl-NL" sz="4000" b="1" dirty="0">
                <a:solidFill>
                  <a:srgbClr val="0070C0"/>
                </a:solidFill>
              </a:rPr>
              <a:t>Zaadballen(teelballen of testes) </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A5FA46A7-45EC-47B5-93CB-E595B5C8C43A}"/>
              </a:ext>
            </a:extLst>
          </p:cNvPr>
          <p:cNvSpPr>
            <a:spLocks noGrp="1"/>
          </p:cNvSpPr>
          <p:nvPr>
            <p:ph idx="1"/>
          </p:nvPr>
        </p:nvSpPr>
        <p:spPr>
          <a:xfrm>
            <a:off x="590719" y="2330505"/>
            <a:ext cx="4559425" cy="3979585"/>
          </a:xfrm>
        </p:spPr>
        <p:txBody>
          <a:bodyPr anchor="ctr">
            <a:normAutofit/>
          </a:bodyPr>
          <a:lstStyle/>
          <a:p>
            <a:pPr marL="0" indent="0">
              <a:buNone/>
            </a:pPr>
            <a:r>
              <a:rPr lang="nl-NL" sz="2400" dirty="0"/>
              <a:t>In de zaadballen worden zaadcellen en geslachtshormonen (testosteron) aangemaakt.            De zaadballen bevinden zich in het scrotum (balzak).</a:t>
            </a:r>
          </a:p>
          <a:p>
            <a:pPr marL="0" indent="0">
              <a:buNone/>
            </a:pPr>
            <a:r>
              <a:rPr lang="nl-NL" sz="2400" dirty="0"/>
              <a:t>Per dag worden ongeveer 100 miljoen zaadcellen geproduceerd. De ideale temperatuur is 32-34°C </a:t>
            </a: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28A9B85C-49BE-469F-90BE-1EB4E4C95BE5}"/>
              </a:ext>
            </a:extLst>
          </p:cNvPr>
          <p:cNvPicPr>
            <a:picLocks noChangeAspect="1"/>
          </p:cNvPicPr>
          <p:nvPr/>
        </p:nvPicPr>
        <p:blipFill rotWithShape="1">
          <a:blip r:embed="rId2"/>
          <a:srcRect l="1775"/>
          <a:stretch/>
        </p:blipFill>
        <p:spPr>
          <a:xfrm>
            <a:off x="5977788" y="799352"/>
            <a:ext cx="5425410" cy="5259296"/>
          </a:xfrm>
          <a:prstGeom prst="rect">
            <a:avLst/>
          </a:prstGeom>
        </p:spPr>
      </p:pic>
    </p:spTree>
    <p:extLst>
      <p:ext uri="{BB962C8B-B14F-4D97-AF65-F5344CB8AC3E}">
        <p14:creationId xmlns:p14="http://schemas.microsoft.com/office/powerpoint/2010/main" val="2848973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7B91D0C-5F25-4D5F-984E-ACF66096F0F4}"/>
              </a:ext>
            </a:extLst>
          </p:cNvPr>
          <p:cNvSpPr>
            <a:spLocks noGrp="1"/>
          </p:cNvSpPr>
          <p:nvPr>
            <p:ph type="title"/>
          </p:nvPr>
        </p:nvSpPr>
        <p:spPr>
          <a:xfrm>
            <a:off x="793662" y="386930"/>
            <a:ext cx="10066122" cy="1298448"/>
          </a:xfrm>
        </p:spPr>
        <p:txBody>
          <a:bodyPr anchor="b">
            <a:normAutofit/>
          </a:bodyPr>
          <a:lstStyle/>
          <a:p>
            <a:r>
              <a:rPr lang="nl-NL" sz="4000" b="1" dirty="0">
                <a:solidFill>
                  <a:srgbClr val="0070C0"/>
                </a:solidFill>
              </a:rPr>
              <a:t>Bijballen</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DBF8153A-3F73-4B39-AA09-6D82B97023C1}"/>
              </a:ext>
            </a:extLst>
          </p:cNvPr>
          <p:cNvSpPr>
            <a:spLocks noGrp="1"/>
          </p:cNvSpPr>
          <p:nvPr>
            <p:ph idx="1"/>
          </p:nvPr>
        </p:nvSpPr>
        <p:spPr>
          <a:xfrm>
            <a:off x="793661" y="2270134"/>
            <a:ext cx="4530898" cy="2606665"/>
          </a:xfrm>
        </p:spPr>
        <p:txBody>
          <a:bodyPr anchor="ctr">
            <a:normAutofit fontScale="92500" lnSpcReduction="10000"/>
          </a:bodyPr>
          <a:lstStyle/>
          <a:p>
            <a:pPr marL="0" indent="0">
              <a:spcAft>
                <a:spcPts val="800"/>
              </a:spcAft>
              <a:buNone/>
            </a:pPr>
            <a:endParaRPr lang="nl-NL" sz="24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nl-NL" sz="2600" dirty="0">
                <a:latin typeface="Calibri" panose="020F0502020204030204" pitchFamily="34" charset="0"/>
                <a:ea typeface="Calibri" panose="020F0502020204030204" pitchFamily="34" charset="0"/>
                <a:cs typeface="Times New Roman" panose="02020603050405020304" pitchFamily="18" charset="0"/>
              </a:rPr>
              <a:t>Bijballen zijn kronkelige strengen waarin de zaadcellen verzameld worden en rijpen. De bijbal ligt in de balzak op en achter de testis. In de bijbal worden de zaadcellen opgeslagen. </a:t>
            </a:r>
          </a:p>
          <a:p>
            <a:endParaRPr lang="nl-NL" sz="2000" dirty="0"/>
          </a:p>
        </p:txBody>
      </p:sp>
      <p:pic>
        <p:nvPicPr>
          <p:cNvPr id="5" name="Afbeelding 4">
            <a:extLst>
              <a:ext uri="{FF2B5EF4-FFF2-40B4-BE49-F238E27FC236}">
                <a16:creationId xmlns:a16="http://schemas.microsoft.com/office/drawing/2014/main" id="{8CFF0263-935E-4906-9657-C8B728ED2CD3}"/>
              </a:ext>
            </a:extLst>
          </p:cNvPr>
          <p:cNvPicPr>
            <a:picLocks noChangeAspect="1"/>
          </p:cNvPicPr>
          <p:nvPr/>
        </p:nvPicPr>
        <p:blipFill rotWithShape="1">
          <a:blip r:embed="rId2"/>
          <a:srcRect t="362" r="2" b="3484"/>
          <a:stretch/>
        </p:blipFill>
        <p:spPr>
          <a:xfrm>
            <a:off x="5487883" y="2270134"/>
            <a:ext cx="5732155" cy="4133879"/>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fbeelding 5">
            <a:extLst>
              <a:ext uri="{FF2B5EF4-FFF2-40B4-BE49-F238E27FC236}">
                <a16:creationId xmlns:a16="http://schemas.microsoft.com/office/drawing/2014/main" id="{C8EDF71B-522A-4DE4-A55A-59E229A0C58E}"/>
              </a:ext>
            </a:extLst>
          </p:cNvPr>
          <p:cNvPicPr>
            <a:picLocks noChangeAspect="1"/>
          </p:cNvPicPr>
          <p:nvPr/>
        </p:nvPicPr>
        <p:blipFill>
          <a:blip r:embed="rId3"/>
          <a:stretch>
            <a:fillRect/>
          </a:stretch>
        </p:blipFill>
        <p:spPr>
          <a:xfrm>
            <a:off x="971962" y="4976809"/>
            <a:ext cx="2489733" cy="1394250"/>
          </a:xfrm>
          <a:prstGeom prst="rect">
            <a:avLst/>
          </a:prstGeom>
        </p:spPr>
      </p:pic>
    </p:spTree>
    <p:extLst>
      <p:ext uri="{BB962C8B-B14F-4D97-AF65-F5344CB8AC3E}">
        <p14:creationId xmlns:p14="http://schemas.microsoft.com/office/powerpoint/2010/main" val="2900266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AFDB914-6CB8-40E0-8A73-03EFF9BB65C2}"/>
              </a:ext>
            </a:extLst>
          </p:cNvPr>
          <p:cNvSpPr>
            <a:spLocks noGrp="1"/>
          </p:cNvSpPr>
          <p:nvPr>
            <p:ph type="title"/>
          </p:nvPr>
        </p:nvSpPr>
        <p:spPr>
          <a:xfrm>
            <a:off x="589560" y="856180"/>
            <a:ext cx="4560584" cy="1128068"/>
          </a:xfrm>
        </p:spPr>
        <p:txBody>
          <a:bodyPr anchor="ctr">
            <a:noAutofit/>
          </a:bodyPr>
          <a:lstStyle/>
          <a:p>
            <a:r>
              <a:rPr lang="nl-NL" b="1" dirty="0">
                <a:solidFill>
                  <a:srgbClr val="0070C0"/>
                </a:solidFill>
              </a:rPr>
              <a:t>Zaadleiders en zaadblaasjes</a:t>
            </a:r>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18CB2B99-3BF7-4A24-AF24-4D0F423E9CB7}"/>
              </a:ext>
            </a:extLst>
          </p:cNvPr>
          <p:cNvSpPr>
            <a:spLocks noGrp="1"/>
          </p:cNvSpPr>
          <p:nvPr>
            <p:ph idx="1"/>
          </p:nvPr>
        </p:nvSpPr>
        <p:spPr>
          <a:xfrm>
            <a:off x="590719" y="2330505"/>
            <a:ext cx="4559425" cy="3979585"/>
          </a:xfrm>
        </p:spPr>
        <p:txBody>
          <a:bodyPr anchor="ctr">
            <a:normAutofit/>
          </a:bodyPr>
          <a:lstStyle/>
          <a:p>
            <a:pPr marL="0" indent="0">
              <a:buNone/>
            </a:pPr>
            <a:r>
              <a:rPr lang="nl-NL" sz="2400" dirty="0"/>
              <a:t>Via de zaadleiders worden de zaadcellen vanuit de bijbal naar de urinebuis of plasbuis (urethra) vervoerd. De zaadblaasjes produceren de alkalische (basische) zaadvloeistof. Het alkalische karakter dient om het zure milieu in de vagina te neutraliseren.</a:t>
            </a:r>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879ABB11-82CA-4157-83DF-CA01FB68B76E}"/>
              </a:ext>
            </a:extLst>
          </p:cNvPr>
          <p:cNvPicPr>
            <a:picLocks noChangeAspect="1"/>
          </p:cNvPicPr>
          <p:nvPr/>
        </p:nvPicPr>
        <p:blipFill rotWithShape="1">
          <a:blip r:embed="rId2"/>
          <a:srcRect b="3062"/>
          <a:stretch/>
        </p:blipFill>
        <p:spPr>
          <a:xfrm>
            <a:off x="5977788" y="799352"/>
            <a:ext cx="5425410" cy="5259296"/>
          </a:xfrm>
          <a:prstGeom prst="rect">
            <a:avLst/>
          </a:prstGeom>
        </p:spPr>
      </p:pic>
    </p:spTree>
    <p:extLst>
      <p:ext uri="{BB962C8B-B14F-4D97-AF65-F5344CB8AC3E}">
        <p14:creationId xmlns:p14="http://schemas.microsoft.com/office/powerpoint/2010/main" val="3130602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D1F0F49-503C-404F-B471-CBCFF611990E}"/>
              </a:ext>
            </a:extLst>
          </p:cNvPr>
          <p:cNvSpPr>
            <a:spLocks noGrp="1"/>
          </p:cNvSpPr>
          <p:nvPr>
            <p:ph type="title"/>
          </p:nvPr>
        </p:nvSpPr>
        <p:spPr>
          <a:xfrm>
            <a:off x="793662" y="386930"/>
            <a:ext cx="10066122" cy="1298448"/>
          </a:xfrm>
        </p:spPr>
        <p:txBody>
          <a:bodyPr anchor="b">
            <a:normAutofit/>
          </a:bodyPr>
          <a:lstStyle/>
          <a:p>
            <a:r>
              <a:rPr lang="nl-NL" b="1" dirty="0">
                <a:solidFill>
                  <a:srgbClr val="0070C0"/>
                </a:solidFill>
              </a:rPr>
              <a:t>Prostaat (voorstanderklier )</a:t>
            </a:r>
          </a:p>
        </p:txBody>
      </p:sp>
      <p:sp>
        <p:nvSpPr>
          <p:cNvPr id="64" name="Rectangle 6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65361B53-B49D-441D-AB7F-6FB81256D2EE}"/>
              </a:ext>
            </a:extLst>
          </p:cNvPr>
          <p:cNvSpPr>
            <a:spLocks noGrp="1"/>
          </p:cNvSpPr>
          <p:nvPr>
            <p:ph idx="1"/>
          </p:nvPr>
        </p:nvSpPr>
        <p:spPr>
          <a:xfrm>
            <a:off x="793661" y="2599509"/>
            <a:ext cx="4530898" cy="3639450"/>
          </a:xfrm>
        </p:spPr>
        <p:txBody>
          <a:bodyPr anchor="ctr">
            <a:normAutofit/>
          </a:bodyPr>
          <a:lstStyle/>
          <a:p>
            <a:pPr marL="0" indent="0">
              <a:buNone/>
            </a:pPr>
            <a:r>
              <a:rPr lang="nl-NL" sz="2400" dirty="0"/>
              <a:t>De prostaat bevindt zich onder de urineblaas, rondom het bovenste deel van de urinebuis (urethra). De prostaat heeft de grootte van een kastanje en produceert, evenals de zaadblaasjes, zaadvloeistof (ongeveer 1 ml). De prostaat produceert het vocht waar de zaadcellen in zwemmen. </a:t>
            </a:r>
          </a:p>
        </p:txBody>
      </p:sp>
      <p:pic>
        <p:nvPicPr>
          <p:cNvPr id="7" name="Afbeelding 6">
            <a:extLst>
              <a:ext uri="{FF2B5EF4-FFF2-40B4-BE49-F238E27FC236}">
                <a16:creationId xmlns:a16="http://schemas.microsoft.com/office/drawing/2014/main" id="{04AF319D-2A98-4A20-96ED-8958D2A28C98}"/>
              </a:ext>
            </a:extLst>
          </p:cNvPr>
          <p:cNvPicPr>
            <a:picLocks noChangeAspect="1"/>
          </p:cNvPicPr>
          <p:nvPr/>
        </p:nvPicPr>
        <p:blipFill rotWithShape="1">
          <a:blip r:embed="rId2"/>
          <a:srcRect l="2936" r="-1" b="-1"/>
          <a:stretch/>
        </p:blipFill>
        <p:spPr>
          <a:xfrm>
            <a:off x="5911532" y="2459316"/>
            <a:ext cx="5150277" cy="3714244"/>
          </a:xfrm>
          <a:prstGeom prst="rect">
            <a:avLst/>
          </a:prstGeom>
        </p:spPr>
      </p:pic>
      <p:sp>
        <p:nvSpPr>
          <p:cNvPr id="68" name="Rectangle 67">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3518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80C9EF-3CC6-4ECC-9C2D-9D0396C96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C4DA9EB-0E87-484B-B2C3-7E64E152DCE8}"/>
              </a:ext>
            </a:extLst>
          </p:cNvPr>
          <p:cNvSpPr>
            <a:spLocks noGrp="1"/>
          </p:cNvSpPr>
          <p:nvPr>
            <p:ph type="title"/>
          </p:nvPr>
        </p:nvSpPr>
        <p:spPr>
          <a:xfrm>
            <a:off x="795528" y="500076"/>
            <a:ext cx="10141799" cy="1300554"/>
          </a:xfrm>
        </p:spPr>
        <p:txBody>
          <a:bodyPr anchor="b">
            <a:normAutofit/>
          </a:bodyPr>
          <a:lstStyle/>
          <a:p>
            <a:r>
              <a:rPr lang="nl-NL" sz="4000" b="1" dirty="0">
                <a:solidFill>
                  <a:srgbClr val="0070C0"/>
                </a:solidFill>
              </a:rPr>
              <a:t>Kliertjes van </a:t>
            </a:r>
            <a:r>
              <a:rPr lang="nl-NL" sz="4000" b="1" dirty="0" err="1">
                <a:solidFill>
                  <a:srgbClr val="0070C0"/>
                </a:solidFill>
              </a:rPr>
              <a:t>Cowper</a:t>
            </a:r>
            <a:endParaRPr lang="nl-NL" sz="4000" b="1" dirty="0">
              <a:solidFill>
                <a:srgbClr val="0070C0"/>
              </a:solidFill>
            </a:endParaRPr>
          </a:p>
        </p:txBody>
      </p:sp>
      <p:sp>
        <p:nvSpPr>
          <p:cNvPr id="11" name="Rectangle 10">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4CFAEB78-5796-4AC4-9C17-48F2A9CD4BC9}"/>
              </a:ext>
            </a:extLst>
          </p:cNvPr>
          <p:cNvPicPr>
            <a:picLocks noChangeAspect="1"/>
          </p:cNvPicPr>
          <p:nvPr/>
        </p:nvPicPr>
        <p:blipFill rotWithShape="1">
          <a:blip r:embed="rId2"/>
          <a:srcRect l="4577" r="3211" b="-2"/>
          <a:stretch/>
        </p:blipFill>
        <p:spPr>
          <a:xfrm>
            <a:off x="635295" y="2524715"/>
            <a:ext cx="5150277" cy="3714244"/>
          </a:xfrm>
          <a:prstGeom prst="rect">
            <a:avLst/>
          </a:prstGeom>
        </p:spPr>
      </p:pic>
      <p:sp>
        <p:nvSpPr>
          <p:cNvPr id="3" name="Tijdelijke aanduiding voor inhoud 2">
            <a:extLst>
              <a:ext uri="{FF2B5EF4-FFF2-40B4-BE49-F238E27FC236}">
                <a16:creationId xmlns:a16="http://schemas.microsoft.com/office/drawing/2014/main" id="{A32782B2-DCAA-41FE-8F81-E9C1C3029022}"/>
              </a:ext>
            </a:extLst>
          </p:cNvPr>
          <p:cNvSpPr>
            <a:spLocks noGrp="1"/>
          </p:cNvSpPr>
          <p:nvPr>
            <p:ph idx="1"/>
          </p:nvPr>
        </p:nvSpPr>
        <p:spPr>
          <a:xfrm>
            <a:off x="6406429" y="2599509"/>
            <a:ext cx="4530898" cy="3639450"/>
          </a:xfrm>
        </p:spPr>
        <p:txBody>
          <a:bodyPr anchor="ctr">
            <a:normAutofit/>
          </a:bodyPr>
          <a:lstStyle/>
          <a:p>
            <a:pPr marL="0" indent="0">
              <a:buNone/>
            </a:pPr>
            <a:r>
              <a:rPr lang="nl-NL" sz="2400" dirty="0"/>
              <a:t>Kliertjes van </a:t>
            </a:r>
            <a:r>
              <a:rPr lang="nl-NL" sz="2400" dirty="0" err="1"/>
              <a:t>Cowper</a:t>
            </a:r>
            <a:r>
              <a:rPr lang="nl-NL" sz="2400" dirty="0"/>
              <a:t>: monden even onder de prostaat uit in de plasbuis. Deze scheiden bij opwinding voorvocht af. Het voorvocht maakt de eikel vochtig en zuivert de urineleider voor de ejaculatie</a:t>
            </a:r>
            <a:r>
              <a:rPr lang="nl-NL" sz="2000" dirty="0"/>
              <a:t>.</a:t>
            </a:r>
          </a:p>
        </p:txBody>
      </p:sp>
      <p:sp>
        <p:nvSpPr>
          <p:cNvPr id="15" name="Rectangle 14">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7951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EFC920F-B85A-4068-BD93-41064EDE9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C559108-BBAE-426C-8564-051D2BA6DD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2" name="Rectangle 11">
              <a:extLst>
                <a:ext uri="{FF2B5EF4-FFF2-40B4-BE49-F238E27FC236}">
                  <a16:creationId xmlns:a16="http://schemas.microsoft.com/office/drawing/2014/main" id="{42BC35EE-6650-42D2-AEFB-4B7CD1AFC9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952C743-9049-4DFB-878B-2AB07B6E4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172CF8D-74D9-435A-8A3C-84142E90C8CD}"/>
              </a:ext>
            </a:extLst>
          </p:cNvPr>
          <p:cNvSpPr>
            <a:spLocks noGrp="1"/>
          </p:cNvSpPr>
          <p:nvPr>
            <p:ph type="title"/>
          </p:nvPr>
        </p:nvSpPr>
        <p:spPr>
          <a:xfrm>
            <a:off x="1099425" y="1238081"/>
            <a:ext cx="4709345" cy="962953"/>
          </a:xfrm>
        </p:spPr>
        <p:txBody>
          <a:bodyPr anchor="b">
            <a:normAutofit/>
          </a:bodyPr>
          <a:lstStyle/>
          <a:p>
            <a:r>
              <a:rPr lang="nl-NL" b="1" dirty="0">
                <a:solidFill>
                  <a:srgbClr val="0070C0"/>
                </a:solidFill>
              </a:rPr>
              <a:t>Penis</a:t>
            </a:r>
          </a:p>
        </p:txBody>
      </p:sp>
      <p:sp>
        <p:nvSpPr>
          <p:cNvPr id="17" name="Rectangle 16">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39885" y="2372170"/>
            <a:ext cx="43891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421B1E6E-A6DA-4194-91DC-5458ACD9732D}"/>
              </a:ext>
            </a:extLst>
          </p:cNvPr>
          <p:cNvSpPr>
            <a:spLocks noGrp="1"/>
          </p:cNvSpPr>
          <p:nvPr>
            <p:ph idx="1"/>
          </p:nvPr>
        </p:nvSpPr>
        <p:spPr>
          <a:xfrm>
            <a:off x="1100736" y="2508105"/>
            <a:ext cx="4709345" cy="3632493"/>
          </a:xfrm>
        </p:spPr>
        <p:txBody>
          <a:bodyPr anchor="ctr">
            <a:normAutofit/>
          </a:bodyPr>
          <a:lstStyle/>
          <a:p>
            <a:pPr marL="0" indent="0">
              <a:buNone/>
            </a:pPr>
            <a:r>
              <a:rPr lang="nl-NL" sz="2400" dirty="0"/>
              <a:t>De penis (mannelijk lid) heeft drie zwellichamen: de twee bovenste zwellichamen en één onderste zwellichaam, dat zich bevindt rondom de urinebuis. Een zwellichaam is een ponsachtig weefsel in de penis, die gevuld kan worden met bloed waardoor de man een erectie krijgt.</a:t>
            </a:r>
          </a:p>
        </p:txBody>
      </p:sp>
      <p:pic>
        <p:nvPicPr>
          <p:cNvPr id="5" name="Afbeelding 4">
            <a:extLst>
              <a:ext uri="{FF2B5EF4-FFF2-40B4-BE49-F238E27FC236}">
                <a16:creationId xmlns:a16="http://schemas.microsoft.com/office/drawing/2014/main" id="{0E460A97-356D-4A8E-BEAA-B7EB102040D3}"/>
              </a:ext>
            </a:extLst>
          </p:cNvPr>
          <p:cNvPicPr>
            <a:picLocks noChangeAspect="1"/>
          </p:cNvPicPr>
          <p:nvPr/>
        </p:nvPicPr>
        <p:blipFill>
          <a:blip r:embed="rId2"/>
          <a:stretch>
            <a:fillRect/>
          </a:stretch>
        </p:blipFill>
        <p:spPr>
          <a:xfrm>
            <a:off x="7195457" y="248408"/>
            <a:ext cx="3374572" cy="2952751"/>
          </a:xfrm>
          <a:prstGeom prst="rect">
            <a:avLst/>
          </a:prstGeom>
        </p:spPr>
      </p:pic>
      <p:pic>
        <p:nvPicPr>
          <p:cNvPr id="6" name="Afbeelding 5">
            <a:extLst>
              <a:ext uri="{FF2B5EF4-FFF2-40B4-BE49-F238E27FC236}">
                <a16:creationId xmlns:a16="http://schemas.microsoft.com/office/drawing/2014/main" id="{758850F1-413D-472E-A264-CF415D01817A}"/>
              </a:ext>
            </a:extLst>
          </p:cNvPr>
          <p:cNvPicPr>
            <a:picLocks noChangeAspect="1"/>
          </p:cNvPicPr>
          <p:nvPr/>
        </p:nvPicPr>
        <p:blipFill>
          <a:blip r:embed="rId3"/>
          <a:stretch>
            <a:fillRect/>
          </a:stretch>
        </p:blipFill>
        <p:spPr>
          <a:xfrm>
            <a:off x="6678353" y="3262903"/>
            <a:ext cx="4412911" cy="2672178"/>
          </a:xfrm>
          <a:prstGeom prst="rect">
            <a:avLst/>
          </a:prstGeom>
        </p:spPr>
      </p:pic>
    </p:spTree>
    <p:extLst>
      <p:ext uri="{BB962C8B-B14F-4D97-AF65-F5344CB8AC3E}">
        <p14:creationId xmlns:p14="http://schemas.microsoft.com/office/powerpoint/2010/main" val="2074417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6B19B29-8BB5-474A-A31B-09D654F0B44C}"/>
              </a:ext>
            </a:extLst>
          </p:cNvPr>
          <p:cNvPicPr>
            <a:picLocks noChangeAspect="1"/>
          </p:cNvPicPr>
          <p:nvPr/>
        </p:nvPicPr>
        <p:blipFill rotWithShape="1">
          <a:blip r:embed="rId2"/>
          <a:srcRect l="4000"/>
          <a:stretch/>
        </p:blipFill>
        <p:spPr>
          <a:xfrm>
            <a:off x="20" y="10"/>
            <a:ext cx="12191981" cy="6857990"/>
          </a:xfrm>
          <a:prstGeom prst="rect">
            <a:avLst/>
          </a:prstGeom>
        </p:spPr>
      </p:pic>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B2B56CD0-B8A5-4D7D-9519-ACC4A730A9A4}"/>
              </a:ext>
            </a:extLst>
          </p:cNvPr>
          <p:cNvSpPr>
            <a:spLocks noGrp="1"/>
          </p:cNvSpPr>
          <p:nvPr>
            <p:ph type="title"/>
          </p:nvPr>
        </p:nvSpPr>
        <p:spPr>
          <a:xfrm>
            <a:off x="643467" y="321734"/>
            <a:ext cx="6891186" cy="1135737"/>
          </a:xfrm>
        </p:spPr>
        <p:txBody>
          <a:bodyPr>
            <a:normAutofit/>
          </a:bodyPr>
          <a:lstStyle/>
          <a:p>
            <a:r>
              <a:rPr lang="nl-NL" dirty="0">
                <a:solidFill>
                  <a:srgbClr val="0070C0"/>
                </a:solidFill>
              </a:rPr>
              <a:t>Sperma (ejaculaat)</a:t>
            </a:r>
          </a:p>
        </p:txBody>
      </p:sp>
      <p:sp>
        <p:nvSpPr>
          <p:cNvPr id="3" name="Tijdelijke aanduiding voor inhoud 2">
            <a:extLst>
              <a:ext uri="{FF2B5EF4-FFF2-40B4-BE49-F238E27FC236}">
                <a16:creationId xmlns:a16="http://schemas.microsoft.com/office/drawing/2014/main" id="{B069C355-E687-4CF6-8C88-8C342F9A2E52}"/>
              </a:ext>
            </a:extLst>
          </p:cNvPr>
          <p:cNvSpPr>
            <a:spLocks noGrp="1"/>
          </p:cNvSpPr>
          <p:nvPr>
            <p:ph idx="1"/>
          </p:nvPr>
        </p:nvSpPr>
        <p:spPr>
          <a:xfrm>
            <a:off x="643467" y="1782981"/>
            <a:ext cx="6891187" cy="4393982"/>
          </a:xfrm>
        </p:spPr>
        <p:txBody>
          <a:bodyPr>
            <a:normAutofit/>
          </a:bodyPr>
          <a:lstStyle/>
          <a:p>
            <a:pPr marL="0" indent="0">
              <a:buNone/>
            </a:pPr>
            <a:r>
              <a:rPr lang="nl-NL" sz="2400" dirty="0"/>
              <a:t>Het sperma is het product dat bij de zaadlozing (ejaculatie) vrijkomt. De hoeveelheid sperma bij een zaadlozing bedraagt 3-7 ml. Het sperma bestaat uit zaadvloeistof met daarin de zaadcellen. De zaadcellen vormen slechts 1% van het sperma.</a:t>
            </a:r>
          </a:p>
        </p:txBody>
      </p:sp>
      <p:grpSp>
        <p:nvGrpSpPr>
          <p:cNvPr id="11" name="Group 10">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12" name="Rectangle 1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954320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497</Words>
  <Application>Microsoft Office PowerPoint</Application>
  <PresentationFormat>Breedbeeld</PresentationFormat>
  <Paragraphs>31</Paragraphs>
  <Slides>11</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11</vt:i4>
      </vt:variant>
    </vt:vector>
  </HeadingPairs>
  <TitlesOfParts>
    <vt:vector size="15" baseType="lpstr">
      <vt:lpstr>Arial</vt:lpstr>
      <vt:lpstr>Calibri</vt:lpstr>
      <vt:lpstr>Calibri Light</vt:lpstr>
      <vt:lpstr>Kantoorthema</vt:lpstr>
      <vt:lpstr>Mannelijke geslachtsorganen</vt:lpstr>
      <vt:lpstr>De mannelijke geslachtsorganen bestaan uit de:  - zaadballen;  - bijballen; - zaadleiders;  - zaadblaasjes;  - prostaat; - penis. </vt:lpstr>
      <vt:lpstr>Zaadballen(teelballen of testes) </vt:lpstr>
      <vt:lpstr>Bijballen</vt:lpstr>
      <vt:lpstr>Zaadleiders en zaadblaasjes</vt:lpstr>
      <vt:lpstr>Prostaat (voorstanderklier )</vt:lpstr>
      <vt:lpstr>Kliertjes van Cowper</vt:lpstr>
      <vt:lpstr>Penis</vt:lpstr>
      <vt:lpstr>Sperma (ejaculaat)</vt:lpstr>
      <vt:lpstr>Bouw zaadcel</vt:lpstr>
      <vt:lpstr>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Mannelijke geslachtsorganen</dc:title>
  <dc:creator>Bouke Cuperus</dc:creator>
  <cp:lastModifiedBy>Bouke Cuperus</cp:lastModifiedBy>
  <cp:revision>5</cp:revision>
  <dcterms:created xsi:type="dcterms:W3CDTF">2020-10-03T08:00:19Z</dcterms:created>
  <dcterms:modified xsi:type="dcterms:W3CDTF">2020-10-03T08:07:07Z</dcterms:modified>
</cp:coreProperties>
</file>